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0" r:id="rId2"/>
    <p:sldId id="281" r:id="rId3"/>
    <p:sldId id="311" r:id="rId4"/>
    <p:sldId id="283" r:id="rId5"/>
    <p:sldId id="284" r:id="rId6"/>
    <p:sldId id="297" r:id="rId7"/>
    <p:sldId id="312" r:id="rId8"/>
    <p:sldId id="285" r:id="rId9"/>
    <p:sldId id="298" r:id="rId10"/>
    <p:sldId id="300" r:id="rId11"/>
    <p:sldId id="286" r:id="rId12"/>
    <p:sldId id="305" r:id="rId13"/>
    <p:sldId id="299" r:id="rId14"/>
    <p:sldId id="301" r:id="rId15"/>
    <p:sldId id="309" r:id="rId16"/>
    <p:sldId id="306" r:id="rId17"/>
    <p:sldId id="302" r:id="rId18"/>
    <p:sldId id="293" r:id="rId19"/>
    <p:sldId id="294" r:id="rId20"/>
    <p:sldId id="295" r:id="rId21"/>
    <p:sldId id="303" r:id="rId22"/>
    <p:sldId id="307" r:id="rId23"/>
    <p:sldId id="304" r:id="rId24"/>
    <p:sldId id="310" r:id="rId25"/>
    <p:sldId id="30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5" d="100"/>
          <a:sy n="75" d="100"/>
        </p:scale>
        <p:origin x="32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8FDAA-79F5-446D-819E-A2FE2591FD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6632BC-7F93-4F32-ACE4-551A40C50E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D6C9DB-9A42-46BD-BFA0-426F581236ED}"/>
              </a:ext>
            </a:extLst>
          </p:cNvPr>
          <p:cNvSpPr>
            <a:spLocks noGrp="1"/>
          </p:cNvSpPr>
          <p:nvPr>
            <p:ph type="dt" sz="half" idx="10"/>
          </p:nvPr>
        </p:nvSpPr>
        <p:spPr/>
        <p:txBody>
          <a:bodyPr/>
          <a:lstStyle/>
          <a:p>
            <a:fld id="{9B1ED46C-9760-4CE9-8E91-ECD6D3FF1C0D}" type="datetimeFigureOut">
              <a:rPr lang="en-US" smtClean="0"/>
              <a:t>1/6/2024</a:t>
            </a:fld>
            <a:endParaRPr lang="en-US"/>
          </a:p>
        </p:txBody>
      </p:sp>
      <p:sp>
        <p:nvSpPr>
          <p:cNvPr id="5" name="Footer Placeholder 4">
            <a:extLst>
              <a:ext uri="{FF2B5EF4-FFF2-40B4-BE49-F238E27FC236}">
                <a16:creationId xmlns:a16="http://schemas.microsoft.com/office/drawing/2014/main" id="{C7E8A7E6-4342-4625-8DE5-73FBBC8822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C56C84-ADF0-46E3-8B71-A5E6AC1725A3}"/>
              </a:ext>
            </a:extLst>
          </p:cNvPr>
          <p:cNvSpPr>
            <a:spLocks noGrp="1"/>
          </p:cNvSpPr>
          <p:nvPr>
            <p:ph type="sldNum" sz="quarter" idx="12"/>
          </p:nvPr>
        </p:nvSpPr>
        <p:spPr/>
        <p:txBody>
          <a:bodyPr/>
          <a:lstStyle/>
          <a:p>
            <a:fld id="{06A8BC87-BC26-46D2-B968-A71FA20D2A4B}" type="slidenum">
              <a:rPr lang="en-US" smtClean="0"/>
              <a:t>‹#›</a:t>
            </a:fld>
            <a:endParaRPr lang="en-US"/>
          </a:p>
        </p:txBody>
      </p:sp>
    </p:spTree>
    <p:extLst>
      <p:ext uri="{BB962C8B-B14F-4D97-AF65-F5344CB8AC3E}">
        <p14:creationId xmlns:p14="http://schemas.microsoft.com/office/powerpoint/2010/main" val="2549917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E8415-CACF-449C-B063-863FF4E9E1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268E2C-BFF2-4A6A-A030-2E27F2AAB1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0FBFB1-0CDD-4D31-80AE-C6A85815CA74}"/>
              </a:ext>
            </a:extLst>
          </p:cNvPr>
          <p:cNvSpPr>
            <a:spLocks noGrp="1"/>
          </p:cNvSpPr>
          <p:nvPr>
            <p:ph type="dt" sz="half" idx="10"/>
          </p:nvPr>
        </p:nvSpPr>
        <p:spPr/>
        <p:txBody>
          <a:bodyPr/>
          <a:lstStyle/>
          <a:p>
            <a:fld id="{9B1ED46C-9760-4CE9-8E91-ECD6D3FF1C0D}" type="datetimeFigureOut">
              <a:rPr lang="en-US" smtClean="0"/>
              <a:t>1/6/2024</a:t>
            </a:fld>
            <a:endParaRPr lang="en-US"/>
          </a:p>
        </p:txBody>
      </p:sp>
      <p:sp>
        <p:nvSpPr>
          <p:cNvPr id="5" name="Footer Placeholder 4">
            <a:extLst>
              <a:ext uri="{FF2B5EF4-FFF2-40B4-BE49-F238E27FC236}">
                <a16:creationId xmlns:a16="http://schemas.microsoft.com/office/drawing/2014/main" id="{6E91E38B-624B-4696-984D-0AF8A2E5D7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38DD1F-E75D-4CEF-93B1-18767CD1FC8E}"/>
              </a:ext>
            </a:extLst>
          </p:cNvPr>
          <p:cNvSpPr>
            <a:spLocks noGrp="1"/>
          </p:cNvSpPr>
          <p:nvPr>
            <p:ph type="sldNum" sz="quarter" idx="12"/>
          </p:nvPr>
        </p:nvSpPr>
        <p:spPr/>
        <p:txBody>
          <a:bodyPr/>
          <a:lstStyle/>
          <a:p>
            <a:fld id="{06A8BC87-BC26-46D2-B968-A71FA20D2A4B}" type="slidenum">
              <a:rPr lang="en-US" smtClean="0"/>
              <a:t>‹#›</a:t>
            </a:fld>
            <a:endParaRPr lang="en-US"/>
          </a:p>
        </p:txBody>
      </p:sp>
    </p:spTree>
    <p:extLst>
      <p:ext uri="{BB962C8B-B14F-4D97-AF65-F5344CB8AC3E}">
        <p14:creationId xmlns:p14="http://schemas.microsoft.com/office/powerpoint/2010/main" val="815910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AFE9A-AB88-4148-A5B2-8508D05020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C093FB-D042-4E6B-B593-68D64007C2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9EE7C4-4365-4CAB-A5BD-2FE9476AD43E}"/>
              </a:ext>
            </a:extLst>
          </p:cNvPr>
          <p:cNvSpPr>
            <a:spLocks noGrp="1"/>
          </p:cNvSpPr>
          <p:nvPr>
            <p:ph type="dt" sz="half" idx="10"/>
          </p:nvPr>
        </p:nvSpPr>
        <p:spPr/>
        <p:txBody>
          <a:bodyPr/>
          <a:lstStyle/>
          <a:p>
            <a:fld id="{9B1ED46C-9760-4CE9-8E91-ECD6D3FF1C0D}" type="datetimeFigureOut">
              <a:rPr lang="en-US" smtClean="0"/>
              <a:t>1/6/2024</a:t>
            </a:fld>
            <a:endParaRPr lang="en-US"/>
          </a:p>
        </p:txBody>
      </p:sp>
      <p:sp>
        <p:nvSpPr>
          <p:cNvPr id="5" name="Footer Placeholder 4">
            <a:extLst>
              <a:ext uri="{FF2B5EF4-FFF2-40B4-BE49-F238E27FC236}">
                <a16:creationId xmlns:a16="http://schemas.microsoft.com/office/drawing/2014/main" id="{84BF2DA6-E2E5-46F7-848C-E1D88E0E7D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941005-6173-4851-A374-2183F5BAFFD1}"/>
              </a:ext>
            </a:extLst>
          </p:cNvPr>
          <p:cNvSpPr>
            <a:spLocks noGrp="1"/>
          </p:cNvSpPr>
          <p:nvPr>
            <p:ph type="sldNum" sz="quarter" idx="12"/>
          </p:nvPr>
        </p:nvSpPr>
        <p:spPr/>
        <p:txBody>
          <a:bodyPr/>
          <a:lstStyle/>
          <a:p>
            <a:fld id="{06A8BC87-BC26-46D2-B968-A71FA20D2A4B}" type="slidenum">
              <a:rPr lang="en-US" smtClean="0"/>
              <a:t>‹#›</a:t>
            </a:fld>
            <a:endParaRPr lang="en-US"/>
          </a:p>
        </p:txBody>
      </p:sp>
    </p:spTree>
    <p:extLst>
      <p:ext uri="{BB962C8B-B14F-4D97-AF65-F5344CB8AC3E}">
        <p14:creationId xmlns:p14="http://schemas.microsoft.com/office/powerpoint/2010/main" val="2018801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9CD92-9C49-4BB3-8D3F-7A9B4EB97B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BEFAC5-C90A-4C12-8960-C93DEA433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263F84-236E-4E93-BE29-C5F775A7BD1A}"/>
              </a:ext>
            </a:extLst>
          </p:cNvPr>
          <p:cNvSpPr>
            <a:spLocks noGrp="1"/>
          </p:cNvSpPr>
          <p:nvPr>
            <p:ph type="dt" sz="half" idx="10"/>
          </p:nvPr>
        </p:nvSpPr>
        <p:spPr/>
        <p:txBody>
          <a:bodyPr/>
          <a:lstStyle/>
          <a:p>
            <a:fld id="{9B1ED46C-9760-4CE9-8E91-ECD6D3FF1C0D}" type="datetimeFigureOut">
              <a:rPr lang="en-US" smtClean="0"/>
              <a:t>1/6/2024</a:t>
            </a:fld>
            <a:endParaRPr lang="en-US"/>
          </a:p>
        </p:txBody>
      </p:sp>
      <p:sp>
        <p:nvSpPr>
          <p:cNvPr id="5" name="Footer Placeholder 4">
            <a:extLst>
              <a:ext uri="{FF2B5EF4-FFF2-40B4-BE49-F238E27FC236}">
                <a16:creationId xmlns:a16="http://schemas.microsoft.com/office/drawing/2014/main" id="{6038897D-7FF6-4902-B2E1-7623655EE3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8C2C4-BEE5-4E22-8EC4-FB17B0F1A7D2}"/>
              </a:ext>
            </a:extLst>
          </p:cNvPr>
          <p:cNvSpPr>
            <a:spLocks noGrp="1"/>
          </p:cNvSpPr>
          <p:nvPr>
            <p:ph type="sldNum" sz="quarter" idx="12"/>
          </p:nvPr>
        </p:nvSpPr>
        <p:spPr/>
        <p:txBody>
          <a:bodyPr/>
          <a:lstStyle/>
          <a:p>
            <a:fld id="{06A8BC87-BC26-46D2-B968-A71FA20D2A4B}" type="slidenum">
              <a:rPr lang="en-US" smtClean="0"/>
              <a:t>‹#›</a:t>
            </a:fld>
            <a:endParaRPr lang="en-US"/>
          </a:p>
        </p:txBody>
      </p:sp>
    </p:spTree>
    <p:extLst>
      <p:ext uri="{BB962C8B-B14F-4D97-AF65-F5344CB8AC3E}">
        <p14:creationId xmlns:p14="http://schemas.microsoft.com/office/powerpoint/2010/main" val="4069808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028C8-59B8-4AE6-900E-A91297EFF5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83294B-2A84-402D-A7AF-A79528467C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79C75A-66E3-49F9-9EAF-52DD803A11BD}"/>
              </a:ext>
            </a:extLst>
          </p:cNvPr>
          <p:cNvSpPr>
            <a:spLocks noGrp="1"/>
          </p:cNvSpPr>
          <p:nvPr>
            <p:ph type="dt" sz="half" idx="10"/>
          </p:nvPr>
        </p:nvSpPr>
        <p:spPr/>
        <p:txBody>
          <a:bodyPr/>
          <a:lstStyle/>
          <a:p>
            <a:fld id="{9B1ED46C-9760-4CE9-8E91-ECD6D3FF1C0D}" type="datetimeFigureOut">
              <a:rPr lang="en-US" smtClean="0"/>
              <a:t>1/6/2024</a:t>
            </a:fld>
            <a:endParaRPr lang="en-US"/>
          </a:p>
        </p:txBody>
      </p:sp>
      <p:sp>
        <p:nvSpPr>
          <p:cNvPr id="5" name="Footer Placeholder 4">
            <a:extLst>
              <a:ext uri="{FF2B5EF4-FFF2-40B4-BE49-F238E27FC236}">
                <a16:creationId xmlns:a16="http://schemas.microsoft.com/office/drawing/2014/main" id="{61C26327-5F5A-45B3-8C57-28CD1A73D7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485C65-66A9-4007-BA21-AC9438FFAEAF}"/>
              </a:ext>
            </a:extLst>
          </p:cNvPr>
          <p:cNvSpPr>
            <a:spLocks noGrp="1"/>
          </p:cNvSpPr>
          <p:nvPr>
            <p:ph type="sldNum" sz="quarter" idx="12"/>
          </p:nvPr>
        </p:nvSpPr>
        <p:spPr/>
        <p:txBody>
          <a:bodyPr/>
          <a:lstStyle/>
          <a:p>
            <a:fld id="{06A8BC87-BC26-46D2-B968-A71FA20D2A4B}" type="slidenum">
              <a:rPr lang="en-US" smtClean="0"/>
              <a:t>‹#›</a:t>
            </a:fld>
            <a:endParaRPr lang="en-US"/>
          </a:p>
        </p:txBody>
      </p:sp>
    </p:spTree>
    <p:extLst>
      <p:ext uri="{BB962C8B-B14F-4D97-AF65-F5344CB8AC3E}">
        <p14:creationId xmlns:p14="http://schemas.microsoft.com/office/powerpoint/2010/main" val="2103135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B9566-8F58-46B6-8A13-962A835713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F08E7D-B63D-4831-8F14-FD3C50C99C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2ECCE8-CBB5-4A87-815D-8BE18DEED4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FF6D62-D518-4FD1-BDDA-80C4C3986606}"/>
              </a:ext>
            </a:extLst>
          </p:cNvPr>
          <p:cNvSpPr>
            <a:spLocks noGrp="1"/>
          </p:cNvSpPr>
          <p:nvPr>
            <p:ph type="dt" sz="half" idx="10"/>
          </p:nvPr>
        </p:nvSpPr>
        <p:spPr/>
        <p:txBody>
          <a:bodyPr/>
          <a:lstStyle/>
          <a:p>
            <a:fld id="{9B1ED46C-9760-4CE9-8E91-ECD6D3FF1C0D}" type="datetimeFigureOut">
              <a:rPr lang="en-US" smtClean="0"/>
              <a:t>1/6/2024</a:t>
            </a:fld>
            <a:endParaRPr lang="en-US"/>
          </a:p>
        </p:txBody>
      </p:sp>
      <p:sp>
        <p:nvSpPr>
          <p:cNvPr id="6" name="Footer Placeholder 5">
            <a:extLst>
              <a:ext uri="{FF2B5EF4-FFF2-40B4-BE49-F238E27FC236}">
                <a16:creationId xmlns:a16="http://schemas.microsoft.com/office/drawing/2014/main" id="{4DB8180E-F725-4CA5-8985-EAE7EFA18F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854C12-E79F-4438-AED6-BE75900AFE43}"/>
              </a:ext>
            </a:extLst>
          </p:cNvPr>
          <p:cNvSpPr>
            <a:spLocks noGrp="1"/>
          </p:cNvSpPr>
          <p:nvPr>
            <p:ph type="sldNum" sz="quarter" idx="12"/>
          </p:nvPr>
        </p:nvSpPr>
        <p:spPr/>
        <p:txBody>
          <a:bodyPr/>
          <a:lstStyle/>
          <a:p>
            <a:fld id="{06A8BC87-BC26-46D2-B968-A71FA20D2A4B}" type="slidenum">
              <a:rPr lang="en-US" smtClean="0"/>
              <a:t>‹#›</a:t>
            </a:fld>
            <a:endParaRPr lang="en-US"/>
          </a:p>
        </p:txBody>
      </p:sp>
    </p:spTree>
    <p:extLst>
      <p:ext uri="{BB962C8B-B14F-4D97-AF65-F5344CB8AC3E}">
        <p14:creationId xmlns:p14="http://schemas.microsoft.com/office/powerpoint/2010/main" val="3002282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35CF2-202C-45FA-8A51-B4C5147F4D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6FC51F-B772-4E70-85CB-1A7182352F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3A639A-7C55-485A-8394-E946CCD3E3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9DB33A-2209-456F-98DA-7A6FFCDB33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CB72C7-A96F-4937-B4EB-7273D82EE8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6BA25F-7764-4873-A1CC-608B5E184D69}"/>
              </a:ext>
            </a:extLst>
          </p:cNvPr>
          <p:cNvSpPr>
            <a:spLocks noGrp="1"/>
          </p:cNvSpPr>
          <p:nvPr>
            <p:ph type="dt" sz="half" idx="10"/>
          </p:nvPr>
        </p:nvSpPr>
        <p:spPr/>
        <p:txBody>
          <a:bodyPr/>
          <a:lstStyle/>
          <a:p>
            <a:fld id="{9B1ED46C-9760-4CE9-8E91-ECD6D3FF1C0D}" type="datetimeFigureOut">
              <a:rPr lang="en-US" smtClean="0"/>
              <a:t>1/6/2024</a:t>
            </a:fld>
            <a:endParaRPr lang="en-US"/>
          </a:p>
        </p:txBody>
      </p:sp>
      <p:sp>
        <p:nvSpPr>
          <p:cNvPr id="8" name="Footer Placeholder 7">
            <a:extLst>
              <a:ext uri="{FF2B5EF4-FFF2-40B4-BE49-F238E27FC236}">
                <a16:creationId xmlns:a16="http://schemas.microsoft.com/office/drawing/2014/main" id="{6F3BEA59-6D89-4C85-B532-BE43C4FA68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F97317-A398-4157-B107-66CBC4F45A08}"/>
              </a:ext>
            </a:extLst>
          </p:cNvPr>
          <p:cNvSpPr>
            <a:spLocks noGrp="1"/>
          </p:cNvSpPr>
          <p:nvPr>
            <p:ph type="sldNum" sz="quarter" idx="12"/>
          </p:nvPr>
        </p:nvSpPr>
        <p:spPr/>
        <p:txBody>
          <a:bodyPr/>
          <a:lstStyle/>
          <a:p>
            <a:fld id="{06A8BC87-BC26-46D2-B968-A71FA20D2A4B}" type="slidenum">
              <a:rPr lang="en-US" smtClean="0"/>
              <a:t>‹#›</a:t>
            </a:fld>
            <a:endParaRPr lang="en-US"/>
          </a:p>
        </p:txBody>
      </p:sp>
    </p:spTree>
    <p:extLst>
      <p:ext uri="{BB962C8B-B14F-4D97-AF65-F5344CB8AC3E}">
        <p14:creationId xmlns:p14="http://schemas.microsoft.com/office/powerpoint/2010/main" val="2999577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C0DF1-FFCC-4148-AD28-6ED0ED4FE2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38F7E7-551D-4601-A213-13E03A403DCB}"/>
              </a:ext>
            </a:extLst>
          </p:cNvPr>
          <p:cNvSpPr>
            <a:spLocks noGrp="1"/>
          </p:cNvSpPr>
          <p:nvPr>
            <p:ph type="dt" sz="half" idx="10"/>
          </p:nvPr>
        </p:nvSpPr>
        <p:spPr/>
        <p:txBody>
          <a:bodyPr/>
          <a:lstStyle/>
          <a:p>
            <a:fld id="{9B1ED46C-9760-4CE9-8E91-ECD6D3FF1C0D}" type="datetimeFigureOut">
              <a:rPr lang="en-US" smtClean="0"/>
              <a:t>1/6/2024</a:t>
            </a:fld>
            <a:endParaRPr lang="en-US"/>
          </a:p>
        </p:txBody>
      </p:sp>
      <p:sp>
        <p:nvSpPr>
          <p:cNvPr id="4" name="Footer Placeholder 3">
            <a:extLst>
              <a:ext uri="{FF2B5EF4-FFF2-40B4-BE49-F238E27FC236}">
                <a16:creationId xmlns:a16="http://schemas.microsoft.com/office/drawing/2014/main" id="{95F12820-2D64-45FF-8061-1323644F54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74C4BF-6A05-4D8D-B719-00F422EB0261}"/>
              </a:ext>
            </a:extLst>
          </p:cNvPr>
          <p:cNvSpPr>
            <a:spLocks noGrp="1"/>
          </p:cNvSpPr>
          <p:nvPr>
            <p:ph type="sldNum" sz="quarter" idx="12"/>
          </p:nvPr>
        </p:nvSpPr>
        <p:spPr/>
        <p:txBody>
          <a:bodyPr/>
          <a:lstStyle/>
          <a:p>
            <a:fld id="{06A8BC87-BC26-46D2-B968-A71FA20D2A4B}" type="slidenum">
              <a:rPr lang="en-US" smtClean="0"/>
              <a:t>‹#›</a:t>
            </a:fld>
            <a:endParaRPr lang="en-US"/>
          </a:p>
        </p:txBody>
      </p:sp>
    </p:spTree>
    <p:extLst>
      <p:ext uri="{BB962C8B-B14F-4D97-AF65-F5344CB8AC3E}">
        <p14:creationId xmlns:p14="http://schemas.microsoft.com/office/powerpoint/2010/main" val="3498664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9F99A1-60CD-4F61-9E78-4FE168DF024A}"/>
              </a:ext>
            </a:extLst>
          </p:cNvPr>
          <p:cNvSpPr>
            <a:spLocks noGrp="1"/>
          </p:cNvSpPr>
          <p:nvPr>
            <p:ph type="dt" sz="half" idx="10"/>
          </p:nvPr>
        </p:nvSpPr>
        <p:spPr/>
        <p:txBody>
          <a:bodyPr/>
          <a:lstStyle/>
          <a:p>
            <a:fld id="{9B1ED46C-9760-4CE9-8E91-ECD6D3FF1C0D}" type="datetimeFigureOut">
              <a:rPr lang="en-US" smtClean="0"/>
              <a:t>1/6/2024</a:t>
            </a:fld>
            <a:endParaRPr lang="en-US"/>
          </a:p>
        </p:txBody>
      </p:sp>
      <p:sp>
        <p:nvSpPr>
          <p:cNvPr id="3" name="Footer Placeholder 2">
            <a:extLst>
              <a:ext uri="{FF2B5EF4-FFF2-40B4-BE49-F238E27FC236}">
                <a16:creationId xmlns:a16="http://schemas.microsoft.com/office/drawing/2014/main" id="{ADF8B15F-6483-4F70-AA97-A06E735C47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01239B-9007-4DF9-BB1C-930EE6B71950}"/>
              </a:ext>
            </a:extLst>
          </p:cNvPr>
          <p:cNvSpPr>
            <a:spLocks noGrp="1"/>
          </p:cNvSpPr>
          <p:nvPr>
            <p:ph type="sldNum" sz="quarter" idx="12"/>
          </p:nvPr>
        </p:nvSpPr>
        <p:spPr/>
        <p:txBody>
          <a:bodyPr/>
          <a:lstStyle/>
          <a:p>
            <a:fld id="{06A8BC87-BC26-46D2-B968-A71FA20D2A4B}" type="slidenum">
              <a:rPr lang="en-US" smtClean="0"/>
              <a:t>‹#›</a:t>
            </a:fld>
            <a:endParaRPr lang="en-US"/>
          </a:p>
        </p:txBody>
      </p:sp>
    </p:spTree>
    <p:extLst>
      <p:ext uri="{BB962C8B-B14F-4D97-AF65-F5344CB8AC3E}">
        <p14:creationId xmlns:p14="http://schemas.microsoft.com/office/powerpoint/2010/main" val="2457127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4E4F5-601C-44B1-ABFE-4A36040851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014CF4-70FD-454B-96A6-CD08C1B397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453401-2094-4C6F-8C30-E18E704A72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9F8540-A11D-4E1E-B8A1-649AD594F194}"/>
              </a:ext>
            </a:extLst>
          </p:cNvPr>
          <p:cNvSpPr>
            <a:spLocks noGrp="1"/>
          </p:cNvSpPr>
          <p:nvPr>
            <p:ph type="dt" sz="half" idx="10"/>
          </p:nvPr>
        </p:nvSpPr>
        <p:spPr/>
        <p:txBody>
          <a:bodyPr/>
          <a:lstStyle/>
          <a:p>
            <a:fld id="{9B1ED46C-9760-4CE9-8E91-ECD6D3FF1C0D}" type="datetimeFigureOut">
              <a:rPr lang="en-US" smtClean="0"/>
              <a:t>1/6/2024</a:t>
            </a:fld>
            <a:endParaRPr lang="en-US"/>
          </a:p>
        </p:txBody>
      </p:sp>
      <p:sp>
        <p:nvSpPr>
          <p:cNvPr id="6" name="Footer Placeholder 5">
            <a:extLst>
              <a:ext uri="{FF2B5EF4-FFF2-40B4-BE49-F238E27FC236}">
                <a16:creationId xmlns:a16="http://schemas.microsoft.com/office/drawing/2014/main" id="{1CB1A6C6-25AF-40F3-9CCA-E092FE5555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8D59B5-81D3-45DB-8A78-2721A2C63DA2}"/>
              </a:ext>
            </a:extLst>
          </p:cNvPr>
          <p:cNvSpPr>
            <a:spLocks noGrp="1"/>
          </p:cNvSpPr>
          <p:nvPr>
            <p:ph type="sldNum" sz="quarter" idx="12"/>
          </p:nvPr>
        </p:nvSpPr>
        <p:spPr/>
        <p:txBody>
          <a:bodyPr/>
          <a:lstStyle/>
          <a:p>
            <a:fld id="{06A8BC87-BC26-46D2-B968-A71FA20D2A4B}" type="slidenum">
              <a:rPr lang="en-US" smtClean="0"/>
              <a:t>‹#›</a:t>
            </a:fld>
            <a:endParaRPr lang="en-US"/>
          </a:p>
        </p:txBody>
      </p:sp>
    </p:spTree>
    <p:extLst>
      <p:ext uri="{BB962C8B-B14F-4D97-AF65-F5344CB8AC3E}">
        <p14:creationId xmlns:p14="http://schemas.microsoft.com/office/powerpoint/2010/main" val="3481939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C0558-6D1D-4563-BEBF-A774E08198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359EB3-85D4-43DC-A8BD-C8BC33FE85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71881-FDD8-497B-AA83-2909824CB0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125241-D2DC-40E0-B1A0-555A598F2B67}"/>
              </a:ext>
            </a:extLst>
          </p:cNvPr>
          <p:cNvSpPr>
            <a:spLocks noGrp="1"/>
          </p:cNvSpPr>
          <p:nvPr>
            <p:ph type="dt" sz="half" idx="10"/>
          </p:nvPr>
        </p:nvSpPr>
        <p:spPr/>
        <p:txBody>
          <a:bodyPr/>
          <a:lstStyle/>
          <a:p>
            <a:fld id="{9B1ED46C-9760-4CE9-8E91-ECD6D3FF1C0D}" type="datetimeFigureOut">
              <a:rPr lang="en-US" smtClean="0"/>
              <a:t>1/6/2024</a:t>
            </a:fld>
            <a:endParaRPr lang="en-US"/>
          </a:p>
        </p:txBody>
      </p:sp>
      <p:sp>
        <p:nvSpPr>
          <p:cNvPr id="6" name="Footer Placeholder 5">
            <a:extLst>
              <a:ext uri="{FF2B5EF4-FFF2-40B4-BE49-F238E27FC236}">
                <a16:creationId xmlns:a16="http://schemas.microsoft.com/office/drawing/2014/main" id="{D4FC360D-0CF0-4142-BDC8-5BB1387597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5F92A8-2A2F-4BCB-97D1-049F4BA7EE78}"/>
              </a:ext>
            </a:extLst>
          </p:cNvPr>
          <p:cNvSpPr>
            <a:spLocks noGrp="1"/>
          </p:cNvSpPr>
          <p:nvPr>
            <p:ph type="sldNum" sz="quarter" idx="12"/>
          </p:nvPr>
        </p:nvSpPr>
        <p:spPr/>
        <p:txBody>
          <a:bodyPr/>
          <a:lstStyle/>
          <a:p>
            <a:fld id="{06A8BC87-BC26-46D2-B968-A71FA20D2A4B}" type="slidenum">
              <a:rPr lang="en-US" smtClean="0"/>
              <a:t>‹#›</a:t>
            </a:fld>
            <a:endParaRPr lang="en-US"/>
          </a:p>
        </p:txBody>
      </p:sp>
    </p:spTree>
    <p:extLst>
      <p:ext uri="{BB962C8B-B14F-4D97-AF65-F5344CB8AC3E}">
        <p14:creationId xmlns:p14="http://schemas.microsoft.com/office/powerpoint/2010/main" val="2673590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06EF09-6DD2-4488-B3D4-4B44117498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EBD399-D88B-49CB-88ED-49703267E6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C56B2A-FE15-4AC8-ACA5-AB6CB58E8A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1ED46C-9760-4CE9-8E91-ECD6D3FF1C0D}" type="datetimeFigureOut">
              <a:rPr lang="en-US" smtClean="0"/>
              <a:t>1/6/2024</a:t>
            </a:fld>
            <a:endParaRPr lang="en-US"/>
          </a:p>
        </p:txBody>
      </p:sp>
      <p:sp>
        <p:nvSpPr>
          <p:cNvPr id="5" name="Footer Placeholder 4">
            <a:extLst>
              <a:ext uri="{FF2B5EF4-FFF2-40B4-BE49-F238E27FC236}">
                <a16:creationId xmlns:a16="http://schemas.microsoft.com/office/drawing/2014/main" id="{6741EA96-77E3-4CE4-9946-8C471320F7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473CFE-DCCA-4B63-A3AA-6D78D7046D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A8BC87-BC26-46D2-B968-A71FA20D2A4B}" type="slidenum">
              <a:rPr lang="en-US" smtClean="0"/>
              <a:t>‹#›</a:t>
            </a:fld>
            <a:endParaRPr lang="en-US"/>
          </a:p>
        </p:txBody>
      </p:sp>
    </p:spTree>
    <p:extLst>
      <p:ext uri="{BB962C8B-B14F-4D97-AF65-F5344CB8AC3E}">
        <p14:creationId xmlns:p14="http://schemas.microsoft.com/office/powerpoint/2010/main" val="40058136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slideLayout" Target="../slideLayouts/slideLayout2.xml"/><Relationship Id="rId4" Type="http://schemas.openxmlformats.org/officeDocument/2006/relationships/video" Target="../media/media2.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1A60BA-90A9-4676-8F80-9BAD8CE69EB7}"/>
              </a:ext>
            </a:extLst>
          </p:cNvPr>
          <p:cNvSpPr>
            <a:spLocks noGrp="1"/>
          </p:cNvSpPr>
          <p:nvPr>
            <p:ph type="ctrTitle"/>
          </p:nvPr>
        </p:nvSpPr>
        <p:spPr>
          <a:xfrm>
            <a:off x="625642" y="1427162"/>
            <a:ext cx="10940716" cy="2387600"/>
          </a:xfrm>
        </p:spPr>
        <p:txBody>
          <a:bodyPr>
            <a:normAutofit fontScale="90000"/>
          </a:bodyPr>
          <a:lstStyle/>
          <a:p>
            <a:pPr marL="0" marR="0">
              <a:spcBef>
                <a:spcPts val="0"/>
              </a:spcBef>
              <a:spcAft>
                <a:spcPts val="2400"/>
              </a:spcAft>
            </a:pPr>
            <a:r>
              <a:rPr lang="en-US" sz="4900" b="1" dirty="0">
                <a:effectLst/>
                <a:latin typeface="Times New Roman" panose="02020603050405020304" pitchFamily="18" charset="0"/>
                <a:ea typeface="Times New Roman" panose="02020603050405020304" pitchFamily="18" charset="0"/>
              </a:rPr>
              <a:t>Numerical Analysis of a Reacting Radial Rotating Detonation Combustor for Different Cross-Sectional Areas </a:t>
            </a:r>
            <a:br>
              <a:rPr lang="en-US" sz="4000" b="1" kern="1400" dirty="0">
                <a:latin typeface="Times New Roman" panose="02020603050405020304" pitchFamily="18" charset="0"/>
                <a:ea typeface="Times New Roman" panose="02020603050405020304" pitchFamily="18" charset="0"/>
              </a:rPr>
            </a:br>
            <a:endParaRPr lang="en-US" sz="4000" dirty="0"/>
          </a:p>
        </p:txBody>
      </p:sp>
      <p:sp>
        <p:nvSpPr>
          <p:cNvPr id="6" name="Subtitle 5">
            <a:extLst>
              <a:ext uri="{FF2B5EF4-FFF2-40B4-BE49-F238E27FC236}">
                <a16:creationId xmlns:a16="http://schemas.microsoft.com/office/drawing/2014/main" id="{8F9B147A-89B5-4E72-8E83-516D8ACFD766}"/>
              </a:ext>
            </a:extLst>
          </p:cNvPr>
          <p:cNvSpPr>
            <a:spLocks noGrp="1"/>
          </p:cNvSpPr>
          <p:nvPr>
            <p:ph type="subTitle" idx="1"/>
          </p:nvPr>
        </p:nvSpPr>
        <p:spPr>
          <a:xfrm>
            <a:off x="1473200" y="3814762"/>
            <a:ext cx="9144000" cy="2097003"/>
          </a:xfrm>
        </p:spPr>
        <p:txBody>
          <a:bodyPr>
            <a:noAutofit/>
          </a:bodyPr>
          <a:lstStyle/>
          <a:p>
            <a:pPr>
              <a:spcBef>
                <a:spcPts val="0"/>
              </a:spcBef>
            </a:pPr>
            <a:r>
              <a:rPr lang="en-US" sz="2800" dirty="0">
                <a:latin typeface="Times New Roman" panose="02020603050405020304" pitchFamily="18" charset="0"/>
                <a:ea typeface="Times New Roman" panose="02020603050405020304" pitchFamily="18" charset="0"/>
              </a:rPr>
              <a:t>Kayla Bell and Ajay Agrawal</a:t>
            </a:r>
          </a:p>
          <a:p>
            <a:pPr>
              <a:spcBef>
                <a:spcPts val="0"/>
              </a:spcBef>
            </a:pPr>
            <a:endParaRPr lang="en-US" sz="2200" dirty="0">
              <a:latin typeface="Times New Roman" panose="02020603050405020304" pitchFamily="18" charset="0"/>
              <a:ea typeface="Times New Roman" panose="02020603050405020304" pitchFamily="18" charset="0"/>
            </a:endParaRPr>
          </a:p>
          <a:p>
            <a:pPr>
              <a:spcBef>
                <a:spcPts val="0"/>
              </a:spcBef>
            </a:pPr>
            <a:r>
              <a:rPr lang="en-US" sz="2800" i="1" dirty="0">
                <a:latin typeface="Times New Roman" panose="02020603050405020304" pitchFamily="18" charset="0"/>
                <a:ea typeface="Times New Roman" panose="02020603050405020304" pitchFamily="18" charset="0"/>
              </a:rPr>
              <a:t>Department of Mechanical Engineering,</a:t>
            </a:r>
          </a:p>
          <a:p>
            <a:pPr>
              <a:spcBef>
                <a:spcPts val="0"/>
              </a:spcBef>
              <a:spcAft>
                <a:spcPts val="1200"/>
              </a:spcAft>
            </a:pPr>
            <a:r>
              <a:rPr lang="en-US" sz="2800" i="1" dirty="0">
                <a:latin typeface="Times New Roman" panose="02020603050405020304" pitchFamily="18" charset="0"/>
                <a:ea typeface="Times New Roman" panose="02020603050405020304" pitchFamily="18" charset="0"/>
              </a:rPr>
              <a:t> University of Alabama, Tuscaloosa, AL, USA</a:t>
            </a:r>
          </a:p>
          <a:p>
            <a:pPr>
              <a:spcBef>
                <a:spcPts val="0"/>
              </a:spcBef>
              <a:spcAft>
                <a:spcPts val="1200"/>
              </a:spcAft>
            </a:pPr>
            <a:endParaRPr lang="en-US" sz="2800" i="1" dirty="0">
              <a:latin typeface="Times New Roman" panose="02020603050405020304" pitchFamily="18" charset="0"/>
              <a:ea typeface="Times New Roman" panose="02020603050405020304" pitchFamily="18" charset="0"/>
            </a:endParaRPr>
          </a:p>
          <a:p>
            <a:pPr>
              <a:spcBef>
                <a:spcPts val="0"/>
              </a:spcBef>
              <a:spcAft>
                <a:spcPts val="1200"/>
              </a:spcAft>
            </a:pPr>
            <a:r>
              <a:rPr lang="en-US" sz="2800" i="1" dirty="0">
                <a:latin typeface="Times New Roman" panose="02020603050405020304" pitchFamily="18" charset="0"/>
                <a:ea typeface="Times New Roman" panose="02020603050405020304" pitchFamily="18" charset="0"/>
              </a:rPr>
              <a:t>AIAA SciTech 2024, Orlando, FL</a:t>
            </a:r>
          </a:p>
        </p:txBody>
      </p:sp>
    </p:spTree>
    <p:extLst>
      <p:ext uri="{BB962C8B-B14F-4D97-AF65-F5344CB8AC3E}">
        <p14:creationId xmlns:p14="http://schemas.microsoft.com/office/powerpoint/2010/main" val="1561832029"/>
      </p:ext>
    </p:extLst>
  </p:cSld>
  <p:clrMapOvr>
    <a:masterClrMapping/>
  </p:clrMapOvr>
  <mc:AlternateContent xmlns:mc="http://schemas.openxmlformats.org/markup-compatibility/2006" xmlns:p14="http://schemas.microsoft.com/office/powerpoint/2010/main">
    <mc:Choice Requires="p14">
      <p:transition spd="slow" p14:dur="2000" advTm="30632"/>
    </mc:Choice>
    <mc:Fallback xmlns="">
      <p:transition spd="slow" advTm="3063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9B064-1FA1-4565-90C1-0ED827E2A89F}"/>
              </a:ext>
            </a:extLst>
          </p:cNvPr>
          <p:cNvSpPr>
            <a:spLocks noGrp="1"/>
          </p:cNvSpPr>
          <p:nvPr>
            <p:ph type="title"/>
          </p:nvPr>
        </p:nvSpPr>
        <p:spPr>
          <a:xfrm>
            <a:off x="152400" y="365125"/>
            <a:ext cx="11201400" cy="1325563"/>
          </a:xfrm>
        </p:spPr>
        <p:txBody>
          <a:bodyPr/>
          <a:lstStyle/>
          <a:p>
            <a:r>
              <a:rPr lang="en-US" dirty="0">
                <a:latin typeface="Times New Roman" panose="02020603050405020304" pitchFamily="18" charset="0"/>
                <a:cs typeface="Times New Roman" panose="02020603050405020304" pitchFamily="18" charset="0"/>
              </a:rPr>
              <a:t>Plenum Pressures and Frequency Analysis</a:t>
            </a:r>
          </a:p>
        </p:txBody>
      </p:sp>
      <p:pic>
        <p:nvPicPr>
          <p:cNvPr id="3" name="Picture 2" descr="A graph of a graph showing the pressure of a fuel pressure&#10;&#10;Description automatically generated with medium confidence">
            <a:extLst>
              <a:ext uri="{FF2B5EF4-FFF2-40B4-BE49-F238E27FC236}">
                <a16:creationId xmlns:a16="http://schemas.microsoft.com/office/drawing/2014/main" id="{EDA7E5EE-F3C8-993B-4AF5-738FD27E8D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08" t="10091" r="10897" b="240"/>
          <a:stretch/>
        </p:blipFill>
        <p:spPr bwMode="auto">
          <a:xfrm>
            <a:off x="232802" y="1690687"/>
            <a:ext cx="5333807" cy="4899580"/>
          </a:xfrm>
          <a:prstGeom prst="rect">
            <a:avLst/>
          </a:prstGeom>
          <a:ln>
            <a:noFill/>
          </a:ln>
          <a:extLst>
            <a:ext uri="{53640926-AAD7-44D8-BBD7-CCE9431645EC}">
              <a14:shadowObscured xmlns:a14="http://schemas.microsoft.com/office/drawing/2010/main"/>
            </a:ext>
          </a:extLst>
        </p:spPr>
      </p:pic>
      <p:pic>
        <p:nvPicPr>
          <p:cNvPr id="6" name="Picture 5" descr="A graph of a frequency&#10;&#10;Description automatically generated">
            <a:extLst>
              <a:ext uri="{FF2B5EF4-FFF2-40B4-BE49-F238E27FC236}">
                <a16:creationId xmlns:a16="http://schemas.microsoft.com/office/drawing/2014/main" id="{1E2E7191-7786-61B9-C138-61B26BE9B5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091" r="5385" b="240"/>
          <a:stretch/>
        </p:blipFill>
        <p:spPr bwMode="auto">
          <a:xfrm>
            <a:off x="5817264" y="1706727"/>
            <a:ext cx="5825291" cy="4909177"/>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D1EF34B4-47F2-A44E-EC02-E3B980F70CF5}"/>
              </a:ext>
            </a:extLst>
          </p:cNvPr>
          <p:cNvSpPr txBox="1"/>
          <p:nvPr/>
        </p:nvSpPr>
        <p:spPr>
          <a:xfrm>
            <a:off x="8807450" y="2067467"/>
            <a:ext cx="2334683" cy="923330"/>
          </a:xfrm>
          <a:prstGeom prst="rect">
            <a:avLst/>
          </a:prstGeom>
          <a:noFill/>
        </p:spPr>
        <p:txBody>
          <a:bodyPr wrap="square">
            <a:spAutoFit/>
          </a:bodyPr>
          <a:lstStyle/>
          <a:p>
            <a:r>
              <a:rPr lang="en-US" sz="1800" dirty="0">
                <a:latin typeface="Times New Roman" panose="02020603050405020304" pitchFamily="18" charset="0"/>
                <a:cs typeface="Times New Roman" panose="02020603050405020304" pitchFamily="18" charset="0"/>
              </a:rPr>
              <a:t>6.4 kHz, </a:t>
            </a:r>
          </a:p>
          <a:p>
            <a:r>
              <a:rPr lang="en-US" sz="1800" dirty="0">
                <a:latin typeface="Times New Roman" panose="02020603050405020304" pitchFamily="18" charset="0"/>
                <a:cs typeface="Times New Roman" panose="02020603050405020304" pitchFamily="18" charset="0"/>
              </a:rPr>
              <a:t>70% of Chapman-</a:t>
            </a:r>
            <a:r>
              <a:rPr lang="en-US" sz="1800" dirty="0" err="1">
                <a:latin typeface="Times New Roman" panose="02020603050405020304" pitchFamily="18" charset="0"/>
                <a:cs typeface="Times New Roman" panose="02020603050405020304" pitchFamily="18" charset="0"/>
              </a:rPr>
              <a:t>Jouguet</a:t>
            </a:r>
            <a:r>
              <a:rPr lang="en-US" sz="1800" dirty="0">
                <a:latin typeface="Times New Roman" panose="02020603050405020304" pitchFamily="18" charset="0"/>
                <a:cs typeface="Times New Roman" panose="02020603050405020304" pitchFamily="18" charset="0"/>
              </a:rPr>
              <a:t> speed</a:t>
            </a:r>
            <a:endParaRPr lang="en-US" dirty="0"/>
          </a:p>
        </p:txBody>
      </p:sp>
    </p:spTree>
    <p:extLst>
      <p:ext uri="{BB962C8B-B14F-4D97-AF65-F5344CB8AC3E}">
        <p14:creationId xmlns:p14="http://schemas.microsoft.com/office/powerpoint/2010/main" val="3559055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9B064-1FA1-4565-90C1-0ED827E2A89F}"/>
              </a:ext>
            </a:extLst>
          </p:cNvPr>
          <p:cNvSpPr>
            <a:spLocks noGrp="1"/>
          </p:cNvSpPr>
          <p:nvPr>
            <p:ph type="title"/>
          </p:nvPr>
        </p:nvSpPr>
        <p:spPr>
          <a:xfrm>
            <a:off x="228600" y="365125"/>
            <a:ext cx="10515600" cy="1325563"/>
          </a:xfrm>
        </p:spPr>
        <p:txBody>
          <a:bodyPr/>
          <a:lstStyle/>
          <a:p>
            <a:r>
              <a:rPr lang="en-US" dirty="0">
                <a:latin typeface="Times New Roman" panose="02020603050405020304" pitchFamily="18" charset="0"/>
                <a:cs typeface="Times New Roman" panose="02020603050405020304" pitchFamily="18" charset="0"/>
              </a:rPr>
              <a:t>Visualization at the Bottom Plate: Case 1</a:t>
            </a:r>
          </a:p>
        </p:txBody>
      </p:sp>
      <p:pic>
        <p:nvPicPr>
          <p:cNvPr id="3" name="contour_bottom">
            <a:hlinkClick r:id="" action="ppaction://media"/>
            <a:extLst>
              <a:ext uri="{FF2B5EF4-FFF2-40B4-BE49-F238E27FC236}">
                <a16:creationId xmlns:a16="http://schemas.microsoft.com/office/drawing/2014/main" id="{65A5209A-5DC8-1ADB-275F-C1A92704DE5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252" y="1690688"/>
            <a:ext cx="11999495" cy="4631055"/>
          </a:xfrm>
          <a:prstGeom prst="rect">
            <a:avLst/>
          </a:prstGeom>
        </p:spPr>
      </p:pic>
    </p:spTree>
    <p:extLst>
      <p:ext uri="{BB962C8B-B14F-4D97-AF65-F5344CB8AC3E}">
        <p14:creationId xmlns:p14="http://schemas.microsoft.com/office/powerpoint/2010/main" val="6526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29BD8-1BAC-4D19-7ABA-240C40E6426D}"/>
              </a:ext>
            </a:extLst>
          </p:cNvPr>
          <p:cNvSpPr>
            <a:spLocks noGrp="1"/>
          </p:cNvSpPr>
          <p:nvPr>
            <p:ph type="title"/>
          </p:nvPr>
        </p:nvSpPr>
        <p:spPr>
          <a:xfrm>
            <a:off x="4164061" y="36774"/>
            <a:ext cx="6091480" cy="1932841"/>
          </a:xfrm>
        </p:spPr>
        <p:txBody>
          <a:bodyPr>
            <a:normAutofit/>
          </a:bodyPr>
          <a:lstStyle/>
          <a:p>
            <a:r>
              <a:rPr lang="en-US" dirty="0">
                <a:latin typeface="Times New Roman" panose="02020603050405020304" pitchFamily="18" charset="0"/>
                <a:cs typeface="Times New Roman" panose="02020603050405020304" pitchFamily="18" charset="0"/>
              </a:rPr>
              <a:t>Total Pressure near Bottom Plate and Injector</a:t>
            </a:r>
          </a:p>
        </p:txBody>
      </p:sp>
      <p:sp>
        <p:nvSpPr>
          <p:cNvPr id="8" name="Content Placeholder 2">
            <a:extLst>
              <a:ext uri="{FF2B5EF4-FFF2-40B4-BE49-F238E27FC236}">
                <a16:creationId xmlns:a16="http://schemas.microsoft.com/office/drawing/2014/main" id="{ADAD9CCF-EF91-97F7-4692-2D7D4135DAA6}"/>
              </a:ext>
            </a:extLst>
          </p:cNvPr>
          <p:cNvSpPr txBox="1">
            <a:spLocks/>
          </p:cNvSpPr>
          <p:nvPr/>
        </p:nvSpPr>
        <p:spPr>
          <a:xfrm>
            <a:off x="8300865" y="1873820"/>
            <a:ext cx="3660358" cy="4675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Times New Roman" panose="02020603050405020304" pitchFamily="18" charset="0"/>
                <a:cs typeface="Times New Roman" panose="02020603050405020304" pitchFamily="18" charset="0"/>
              </a:rPr>
              <a:t>Left contour depicts total pressure profile around oxidizer injector before detonation has passed. </a:t>
            </a:r>
          </a:p>
          <a:p>
            <a:r>
              <a:rPr lang="en-US" sz="2200" dirty="0">
                <a:latin typeface="Times New Roman" panose="02020603050405020304" pitchFamily="18" charset="0"/>
                <a:cs typeface="Times New Roman" panose="02020603050405020304" pitchFamily="18" charset="0"/>
              </a:rPr>
              <a:t>Injection pressure near oxidizer plenum fluctuates throughout the test.</a:t>
            </a:r>
          </a:p>
          <a:p>
            <a:r>
              <a:rPr lang="en-US" sz="2200" dirty="0">
                <a:latin typeface="Times New Roman" panose="02020603050405020304" pitchFamily="18" charset="0"/>
                <a:cs typeface="Times New Roman" panose="02020603050405020304" pitchFamily="18" charset="0"/>
              </a:rPr>
              <a:t>Middle plot shows total pressure along the dotted line at all angle for an instant in time. </a:t>
            </a:r>
          </a:p>
          <a:p>
            <a:r>
              <a:rPr lang="en-US" sz="2200" dirty="0">
                <a:latin typeface="Times New Roman" panose="02020603050405020304" pitchFamily="18" charset="0"/>
                <a:cs typeface="Times New Roman" panose="02020603050405020304" pitchFamily="18" charset="0"/>
              </a:rPr>
              <a:t>Total pressure varies significantly in the combustion channel.</a:t>
            </a:r>
          </a:p>
          <a:p>
            <a:endParaRPr lang="en-US" sz="2200" dirty="0">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B7FB42CF-8833-BDB5-B16F-D38D5216F858}"/>
              </a:ext>
            </a:extLst>
          </p:cNvPr>
          <p:cNvGrpSpPr/>
          <p:nvPr/>
        </p:nvGrpSpPr>
        <p:grpSpPr>
          <a:xfrm>
            <a:off x="125361" y="1624948"/>
            <a:ext cx="3127472" cy="4525673"/>
            <a:chOff x="9034728" y="670825"/>
            <a:chExt cx="3127472" cy="4525673"/>
          </a:xfrm>
        </p:grpSpPr>
        <p:pic>
          <p:nvPicPr>
            <p:cNvPr id="10" name="Picture 9">
              <a:extLst>
                <a:ext uri="{FF2B5EF4-FFF2-40B4-BE49-F238E27FC236}">
                  <a16:creationId xmlns:a16="http://schemas.microsoft.com/office/drawing/2014/main" id="{341CB400-B428-C55C-D214-DCBB1953D0FA}"/>
                </a:ext>
              </a:extLst>
            </p:cNvPr>
            <p:cNvPicPr>
              <a:picLocks noChangeAspect="1"/>
            </p:cNvPicPr>
            <p:nvPr/>
          </p:nvPicPr>
          <p:blipFill>
            <a:blip r:embed="rId2"/>
            <a:stretch>
              <a:fillRect/>
            </a:stretch>
          </p:blipFill>
          <p:spPr>
            <a:xfrm>
              <a:off x="9034728" y="1093381"/>
              <a:ext cx="2943225" cy="4103117"/>
            </a:xfrm>
            <a:prstGeom prst="rect">
              <a:avLst/>
            </a:prstGeom>
          </p:spPr>
        </p:pic>
        <p:sp>
          <p:nvSpPr>
            <p:cNvPr id="11" name="Content Placeholder 2">
              <a:extLst>
                <a:ext uri="{FF2B5EF4-FFF2-40B4-BE49-F238E27FC236}">
                  <a16:creationId xmlns:a16="http://schemas.microsoft.com/office/drawing/2014/main" id="{E1D5290C-5F90-8184-5F21-160703DA2F5F}"/>
                </a:ext>
              </a:extLst>
            </p:cNvPr>
            <p:cNvSpPr txBox="1">
              <a:spLocks/>
            </p:cNvSpPr>
            <p:nvPr/>
          </p:nvSpPr>
          <p:spPr>
            <a:xfrm>
              <a:off x="9522186" y="670825"/>
              <a:ext cx="2640014" cy="40514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a:latin typeface="Times New Roman" panose="02020603050405020304" pitchFamily="18" charset="0"/>
                  <a:cs typeface="Times New Roman" panose="02020603050405020304" pitchFamily="18" charset="0"/>
                </a:rPr>
                <a:t>Total Pressure [atm]</a:t>
              </a:r>
            </a:p>
          </p:txBody>
        </p:sp>
      </p:grpSp>
      <p:grpSp>
        <p:nvGrpSpPr>
          <p:cNvPr id="4" name="Group 3">
            <a:extLst>
              <a:ext uri="{FF2B5EF4-FFF2-40B4-BE49-F238E27FC236}">
                <a16:creationId xmlns:a16="http://schemas.microsoft.com/office/drawing/2014/main" id="{5D3AF2D5-1D05-1E37-9507-D6709496D734}"/>
              </a:ext>
            </a:extLst>
          </p:cNvPr>
          <p:cNvGrpSpPr/>
          <p:nvPr/>
        </p:nvGrpSpPr>
        <p:grpSpPr>
          <a:xfrm rot="16200000">
            <a:off x="248449" y="2944874"/>
            <a:ext cx="6663487" cy="1003064"/>
            <a:chOff x="4471460" y="5214250"/>
            <a:chExt cx="7535863" cy="1577863"/>
          </a:xfrm>
        </p:grpSpPr>
        <p:pic>
          <p:nvPicPr>
            <p:cNvPr id="5" name="Picture 2">
              <a:extLst>
                <a:ext uri="{FF2B5EF4-FFF2-40B4-BE49-F238E27FC236}">
                  <a16:creationId xmlns:a16="http://schemas.microsoft.com/office/drawing/2014/main" id="{20096BAA-D31E-F4BC-6973-A214BE6B96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6820"/>
            <a:stretch/>
          </p:blipFill>
          <p:spPr bwMode="auto">
            <a:xfrm>
              <a:off x="4471460" y="5972963"/>
              <a:ext cx="753586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B63BD061-FFC8-E471-5849-6E3298B0F8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782" b="9037"/>
            <a:stretch/>
          </p:blipFill>
          <p:spPr bwMode="auto">
            <a:xfrm>
              <a:off x="4471460" y="5214250"/>
              <a:ext cx="753586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a:extLst>
                <a:ext uri="{FF2B5EF4-FFF2-40B4-BE49-F238E27FC236}">
                  <a16:creationId xmlns:a16="http://schemas.microsoft.com/office/drawing/2014/main" id="{A3950984-3BB3-19C5-CA05-1E31D27FC769}"/>
                </a:ext>
              </a:extLst>
            </p:cNvPr>
            <p:cNvSpPr txBox="1">
              <a:spLocks/>
            </p:cNvSpPr>
            <p:nvPr/>
          </p:nvSpPr>
          <p:spPr>
            <a:xfrm>
              <a:off x="5080528" y="6386964"/>
              <a:ext cx="2640014" cy="40514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a:latin typeface="Times New Roman" panose="02020603050405020304" pitchFamily="18" charset="0"/>
                  <a:cs typeface="Times New Roman" panose="02020603050405020304" pitchFamily="18" charset="0"/>
                </a:rPr>
                <a:t>Total Pressure [atm]</a:t>
              </a:r>
            </a:p>
          </p:txBody>
        </p:sp>
      </p:grpSp>
      <p:pic>
        <p:nvPicPr>
          <p:cNvPr id="13" name="Picture 12">
            <a:extLst>
              <a:ext uri="{FF2B5EF4-FFF2-40B4-BE49-F238E27FC236}">
                <a16:creationId xmlns:a16="http://schemas.microsoft.com/office/drawing/2014/main" id="{7C8E5C07-CC0D-2D8A-893E-C5DD70A91203}"/>
              </a:ext>
            </a:extLst>
          </p:cNvPr>
          <p:cNvPicPr>
            <a:picLocks noChangeAspect="1"/>
          </p:cNvPicPr>
          <p:nvPr/>
        </p:nvPicPr>
        <p:blipFill>
          <a:blip r:embed="rId4"/>
          <a:stretch>
            <a:fillRect/>
          </a:stretch>
        </p:blipFill>
        <p:spPr>
          <a:xfrm>
            <a:off x="4388189" y="2047504"/>
            <a:ext cx="3836989" cy="4353507"/>
          </a:xfrm>
          <a:prstGeom prst="rect">
            <a:avLst/>
          </a:prstGeom>
        </p:spPr>
      </p:pic>
    </p:spTree>
    <p:extLst>
      <p:ext uri="{BB962C8B-B14F-4D97-AF65-F5344CB8AC3E}">
        <p14:creationId xmlns:p14="http://schemas.microsoft.com/office/powerpoint/2010/main" val="3228713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9B064-1FA1-4565-90C1-0ED827E2A89F}"/>
              </a:ext>
            </a:extLst>
          </p:cNvPr>
          <p:cNvSpPr>
            <a:spLocks noGrp="1"/>
          </p:cNvSpPr>
          <p:nvPr>
            <p:ph type="title"/>
          </p:nvPr>
        </p:nvSpPr>
        <p:spPr>
          <a:xfrm>
            <a:off x="109001" y="423454"/>
            <a:ext cx="10515600" cy="1325563"/>
          </a:xfrm>
        </p:spPr>
        <p:txBody>
          <a:bodyPr>
            <a:normAutofit/>
          </a:bodyPr>
          <a:lstStyle/>
          <a:p>
            <a:r>
              <a:rPr lang="en-US" dirty="0">
                <a:latin typeface="Times New Roman" panose="02020603050405020304" pitchFamily="18" charset="0"/>
                <a:cs typeface="Times New Roman" panose="02020603050405020304" pitchFamily="18" charset="0"/>
              </a:rPr>
              <a:t>Visualization at the Throat: Case 1</a:t>
            </a:r>
          </a:p>
        </p:txBody>
      </p:sp>
      <p:pic>
        <p:nvPicPr>
          <p:cNvPr id="7" name="Picture 6" descr="A group of different colored lines&#10;&#10;Description automatically generated with medium confidence">
            <a:extLst>
              <a:ext uri="{FF2B5EF4-FFF2-40B4-BE49-F238E27FC236}">
                <a16:creationId xmlns:a16="http://schemas.microsoft.com/office/drawing/2014/main" id="{0C49F594-31D8-516C-9157-A95D1C960FFE}"/>
              </a:ext>
            </a:extLst>
          </p:cNvPr>
          <p:cNvPicPr>
            <a:picLocks noChangeAspect="1"/>
          </p:cNvPicPr>
          <p:nvPr/>
        </p:nvPicPr>
        <p:blipFill rotWithShape="1">
          <a:blip r:embed="rId2">
            <a:extLst>
              <a:ext uri="{28A0092B-C50C-407E-A947-70E740481C1C}">
                <a14:useLocalDpi xmlns:a14="http://schemas.microsoft.com/office/drawing/2010/main" val="0"/>
              </a:ext>
            </a:extLst>
          </a:blip>
          <a:srcRect l="582" r="827"/>
          <a:stretch/>
        </p:blipFill>
        <p:spPr bwMode="auto">
          <a:xfrm>
            <a:off x="109002" y="1536202"/>
            <a:ext cx="11973997" cy="2465387"/>
          </a:xfrm>
          <a:prstGeom prst="rect">
            <a:avLst/>
          </a:prstGeom>
          <a:noFill/>
          <a:ln>
            <a:noFill/>
          </a:ln>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17CFAC38-E8DB-265D-18A5-06FFE384ACA5}"/>
              </a:ext>
            </a:extLst>
          </p:cNvPr>
          <p:cNvSpPr txBox="1">
            <a:spLocks/>
          </p:cNvSpPr>
          <p:nvPr/>
        </p:nvSpPr>
        <p:spPr>
          <a:xfrm>
            <a:off x="1186542" y="4528457"/>
            <a:ext cx="10021389" cy="14848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Times New Roman" panose="02020603050405020304" pitchFamily="18" charset="0"/>
                <a:cs typeface="Times New Roman" panose="02020603050405020304" pitchFamily="18" charset="0"/>
              </a:rPr>
              <a:t>Low temperature regions near the top plate at all circumferential locations.</a:t>
            </a:r>
          </a:p>
          <a:p>
            <a:r>
              <a:rPr lang="en-US" sz="2200" dirty="0">
                <a:latin typeface="Times New Roman" panose="02020603050405020304" pitchFamily="18" charset="0"/>
                <a:cs typeface="Times New Roman" panose="02020603050405020304" pitchFamily="18" charset="0"/>
              </a:rPr>
              <a:t>Localized high- and low- pressure segments in the circumferential direction</a:t>
            </a:r>
          </a:p>
          <a:p>
            <a:r>
              <a:rPr lang="en-US" sz="2200" dirty="0">
                <a:latin typeface="Times New Roman" panose="02020603050405020304" pitchFamily="18" charset="0"/>
                <a:cs typeface="Times New Roman" panose="02020603050405020304" pitchFamily="18" charset="0"/>
              </a:rPr>
              <a:t>Mach number varying from low of 0.7 to a high of 1.09. </a:t>
            </a:r>
          </a:p>
          <a:p>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3960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9B064-1FA1-4565-90C1-0ED827E2A89F}"/>
              </a:ext>
            </a:extLst>
          </p:cNvPr>
          <p:cNvSpPr>
            <a:spLocks noGrp="1"/>
          </p:cNvSpPr>
          <p:nvPr>
            <p:ph type="title"/>
          </p:nvPr>
        </p:nvSpPr>
        <p:spPr>
          <a:xfrm>
            <a:off x="600075" y="365553"/>
            <a:ext cx="10515600" cy="1325563"/>
          </a:xfrm>
        </p:spPr>
        <p:txBody>
          <a:bodyPr/>
          <a:lstStyle/>
          <a:p>
            <a:r>
              <a:rPr lang="en-US" dirty="0">
                <a:latin typeface="Times New Roman" panose="02020603050405020304" pitchFamily="18" charset="0"/>
                <a:cs typeface="Times New Roman" panose="02020603050405020304" pitchFamily="18" charset="0"/>
              </a:rPr>
              <a:t>Pressure Traces</a:t>
            </a:r>
          </a:p>
        </p:txBody>
      </p:sp>
      <p:pic>
        <p:nvPicPr>
          <p:cNvPr id="3" name="Picture 2" descr="A group of graphs showing different types of phalange&#10;&#10;Description automatically generated with medium confidence">
            <a:extLst>
              <a:ext uri="{FF2B5EF4-FFF2-40B4-BE49-F238E27FC236}">
                <a16:creationId xmlns:a16="http://schemas.microsoft.com/office/drawing/2014/main" id="{A4435E25-AD52-02FB-19AC-BE048E8DB8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100" y="1691116"/>
            <a:ext cx="10115550" cy="5061017"/>
          </a:xfrm>
          <a:prstGeom prst="rect">
            <a:avLst/>
          </a:prstGeom>
        </p:spPr>
      </p:pic>
      <p:pic>
        <p:nvPicPr>
          <p:cNvPr id="6" name="Picture 5" descr="A screen shot of a computer&#10;&#10;Description automatically generated">
            <a:extLst>
              <a:ext uri="{FF2B5EF4-FFF2-40B4-BE49-F238E27FC236}">
                <a16:creationId xmlns:a16="http://schemas.microsoft.com/office/drawing/2014/main" id="{DB02A485-D3C1-3019-150D-60C22EC3CC76}"/>
              </a:ext>
            </a:extLst>
          </p:cNvPr>
          <p:cNvPicPr>
            <a:picLocks noChangeAspect="1"/>
          </p:cNvPicPr>
          <p:nvPr/>
        </p:nvPicPr>
        <p:blipFill rotWithShape="1">
          <a:blip r:embed="rId3"/>
          <a:srcRect r="15471" b="5720"/>
          <a:stretch/>
        </p:blipFill>
        <p:spPr bwMode="auto">
          <a:xfrm>
            <a:off x="5325836" y="189412"/>
            <a:ext cx="4057650" cy="15387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31139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F723D-A448-CABA-F168-64C47D905D4E}"/>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Evolution of Flow over the Aerospike</a:t>
            </a:r>
            <a:endParaRPr lang="en-US" dirty="0"/>
          </a:p>
        </p:txBody>
      </p:sp>
      <p:pic>
        <p:nvPicPr>
          <p:cNvPr id="3" name="aerospike_baseline">
            <a:hlinkClick r:id="" action="ppaction://media"/>
            <a:extLst>
              <a:ext uri="{FF2B5EF4-FFF2-40B4-BE49-F238E27FC236}">
                <a16:creationId xmlns:a16="http://schemas.microsoft.com/office/drawing/2014/main" id="{5FF6F201-AD0B-4F0C-9C98-4DA01D6C07D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64728" y="1296196"/>
            <a:ext cx="6462544" cy="5397372"/>
          </a:xfrm>
          <a:prstGeom prst="rect">
            <a:avLst/>
          </a:prstGeom>
        </p:spPr>
      </p:pic>
    </p:spTree>
    <p:extLst>
      <p:ext uri="{BB962C8B-B14F-4D97-AF65-F5344CB8AC3E}">
        <p14:creationId xmlns:p14="http://schemas.microsoft.com/office/powerpoint/2010/main" val="376960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F723D-A448-CABA-F168-64C47D905D4E}"/>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Evolution of Flow over the Aerospike</a:t>
            </a:r>
            <a:endParaRPr lang="en-US" dirty="0"/>
          </a:p>
        </p:txBody>
      </p:sp>
      <p:pic>
        <p:nvPicPr>
          <p:cNvPr id="4" name="Picture 3">
            <a:extLst>
              <a:ext uri="{FF2B5EF4-FFF2-40B4-BE49-F238E27FC236}">
                <a16:creationId xmlns:a16="http://schemas.microsoft.com/office/drawing/2014/main" id="{E366D2E4-BD66-7A1F-9A8A-E2B20B7A100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7220" y="1304161"/>
            <a:ext cx="9376611" cy="5553839"/>
          </a:xfrm>
          <a:prstGeom prst="rect">
            <a:avLst/>
          </a:prstGeom>
          <a:noFill/>
        </p:spPr>
      </p:pic>
    </p:spTree>
    <p:extLst>
      <p:ext uri="{BB962C8B-B14F-4D97-AF65-F5344CB8AC3E}">
        <p14:creationId xmlns:p14="http://schemas.microsoft.com/office/powerpoint/2010/main" val="583551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9B064-1FA1-4565-90C1-0ED827E2A89F}"/>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Visualization at Bottom Plate: Case 2</a:t>
            </a:r>
          </a:p>
        </p:txBody>
      </p:sp>
      <p:pic>
        <p:nvPicPr>
          <p:cNvPr id="4" name="contour_bottom_rtg">
            <a:hlinkClick r:id="" action="ppaction://media"/>
            <a:extLst>
              <a:ext uri="{FF2B5EF4-FFF2-40B4-BE49-F238E27FC236}">
                <a16:creationId xmlns:a16="http://schemas.microsoft.com/office/drawing/2014/main" id="{D62C7FB0-BC7C-F515-3B98-F456D2B32E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690" y="1690688"/>
            <a:ext cx="12126619" cy="4680117"/>
          </a:xfrm>
          <a:prstGeom prst="rect">
            <a:avLst/>
          </a:prstGeom>
        </p:spPr>
      </p:pic>
    </p:spTree>
    <p:extLst>
      <p:ext uri="{BB962C8B-B14F-4D97-AF65-F5344CB8AC3E}">
        <p14:creationId xmlns:p14="http://schemas.microsoft.com/office/powerpoint/2010/main" val="46201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22019-3AC2-4D3B-8C8C-DB1EE569380D}"/>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Conclusions</a:t>
            </a:r>
          </a:p>
        </p:txBody>
      </p:sp>
      <p:sp>
        <p:nvSpPr>
          <p:cNvPr id="3" name="Content Placeholder 2">
            <a:extLst>
              <a:ext uri="{FF2B5EF4-FFF2-40B4-BE49-F238E27FC236}">
                <a16:creationId xmlns:a16="http://schemas.microsoft.com/office/drawing/2014/main" id="{86761A25-CDF3-4F3B-9CAC-FB68EBB8647F}"/>
              </a:ext>
            </a:extLst>
          </p:cNvPr>
          <p:cNvSpPr>
            <a:spLocks noGrp="1"/>
          </p:cNvSpPr>
          <p:nvPr>
            <p:ph idx="1"/>
          </p:nvPr>
        </p:nvSpPr>
        <p:spPr>
          <a:xfrm>
            <a:off x="838200" y="1469691"/>
            <a:ext cx="10515600" cy="5004134"/>
          </a:xfrm>
        </p:spPr>
        <p:txBody>
          <a:bodyPr>
            <a:noAutofit/>
          </a:bodyPr>
          <a:lstStyle/>
          <a:p>
            <a:r>
              <a:rPr lang="en-US" sz="2300" dirty="0">
                <a:latin typeface="Times New Roman" panose="02020603050405020304" pitchFamily="18" charset="0"/>
                <a:cs typeface="Times New Roman" panose="02020603050405020304" pitchFamily="18" charset="0"/>
              </a:rPr>
              <a:t>A radial RDC is numerically investigated using a full 3D simulation domain including inlet ports, supply plenums, injectors, combustion channel, aerospike, and exhaust.</a:t>
            </a:r>
          </a:p>
          <a:p>
            <a:r>
              <a:rPr lang="en-US" sz="2300" dirty="0">
                <a:latin typeface="Times New Roman" panose="02020603050405020304" pitchFamily="18" charset="0"/>
                <a:cs typeface="Times New Roman" panose="02020603050405020304" pitchFamily="18" charset="0"/>
              </a:rPr>
              <a:t>Though both cases had the same mass flow rates, equivalence ratio, and area ratio, the parallel plate design yielded three co-rotating detonation waves at a combined wave frequency of 6.4 kHz, 70% of CJ speed, and the RTG design yielded two detonation waves at 83% of CJ.</a:t>
            </a:r>
          </a:p>
          <a:p>
            <a:r>
              <a:rPr lang="en-US" sz="2300" dirty="0">
                <a:latin typeface="Times New Roman" panose="02020603050405020304" pitchFamily="18" charset="0"/>
                <a:cs typeface="Times New Roman" panose="02020603050405020304" pitchFamily="18" charset="0"/>
              </a:rPr>
              <a:t>For both cases, the angle between waves and pressures (as well as other flow properties) varied and switched among waves throughout the simulation and plenum pressures continued to rise throughout the simulation.</a:t>
            </a:r>
          </a:p>
          <a:p>
            <a:r>
              <a:rPr lang="en-US" sz="2300" dirty="0">
                <a:latin typeface="Times New Roman" panose="02020603050405020304" pitchFamily="18" charset="0"/>
                <a:cs typeface="Times New Roman" panose="02020603050405020304" pitchFamily="18" charset="0"/>
              </a:rPr>
              <a:t>Interactions from the detonation wave propagated both upstream in the supply plenum and in the downstream exhaust field. Fluctuations were observed to be at the detonation wave frequency.</a:t>
            </a:r>
          </a:p>
          <a:p>
            <a:r>
              <a:rPr lang="en-US" sz="2300" dirty="0">
                <a:latin typeface="Times New Roman" panose="02020603050405020304" pitchFamily="18" charset="0"/>
                <a:cs typeface="Times New Roman" panose="02020603050405020304" pitchFamily="18" charset="0"/>
              </a:rPr>
              <a:t>Flow fluctuations remain prevalent in each case, though slightly improved in the RTG design.</a:t>
            </a:r>
          </a:p>
          <a:p>
            <a:endParaRPr lang="en-US" sz="2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0921904"/>
      </p:ext>
    </p:extLst>
  </p:cSld>
  <p:clrMapOvr>
    <a:masterClrMapping/>
  </p:clrMapOvr>
  <mc:AlternateContent xmlns:mc="http://schemas.openxmlformats.org/markup-compatibility/2006" xmlns:p14="http://schemas.microsoft.com/office/powerpoint/2010/main">
    <mc:Choice Requires="p14">
      <p:transition spd="slow" p14:dur="2000" advTm="76978"/>
    </mc:Choice>
    <mc:Fallback xmlns="">
      <p:transition spd="slow" advTm="76978"/>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BDF82-7119-4076-A82E-4601BC561749}"/>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Acknowledgements</a:t>
            </a:r>
          </a:p>
        </p:txBody>
      </p:sp>
      <p:sp>
        <p:nvSpPr>
          <p:cNvPr id="3" name="Content Placeholder 2">
            <a:extLst>
              <a:ext uri="{FF2B5EF4-FFF2-40B4-BE49-F238E27FC236}">
                <a16:creationId xmlns:a16="http://schemas.microsoft.com/office/drawing/2014/main" id="{C786F491-4515-4F85-AEF2-74B26285B88D}"/>
              </a:ext>
            </a:extLst>
          </p:cNvPr>
          <p:cNvSpPr>
            <a:spLocks noGrp="1"/>
          </p:cNvSpPr>
          <p:nvPr>
            <p:ph idx="1"/>
          </p:nvPr>
        </p:nvSpPr>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This research is supported in part by NASA Grant 80NSSC20K0305. </a:t>
            </a:r>
          </a:p>
          <a:p>
            <a:pPr marL="0" indent="0">
              <a:buNone/>
            </a:pPr>
            <a:r>
              <a:rPr lang="en-US" sz="2400" dirty="0">
                <a:latin typeface="Times New Roman" panose="02020603050405020304" pitchFamily="18" charset="0"/>
                <a:cs typeface="Times New Roman" panose="02020603050405020304" pitchFamily="18" charset="0"/>
              </a:rPr>
              <a:t>Kayla Bell was supported by The National Defense Science Engineering Graduate (NDSEG) Fellowship. </a:t>
            </a:r>
          </a:p>
          <a:p>
            <a:pPr marL="0" indent="0">
              <a:buNone/>
            </a:pPr>
            <a:r>
              <a:rPr lang="en-US" sz="2400" dirty="0">
                <a:latin typeface="Times New Roman" panose="02020603050405020304" pitchFamily="18" charset="0"/>
                <a:cs typeface="Times New Roman" panose="02020603050405020304" pitchFamily="18" charset="0"/>
              </a:rPr>
              <a:t>We would like to thank </a:t>
            </a:r>
            <a:r>
              <a:rPr lang="en-US" sz="2400" dirty="0">
                <a:solidFill>
                  <a:srgbClr val="FF0000"/>
                </a:solidFill>
                <a:latin typeface="Times New Roman" panose="02020603050405020304" pitchFamily="18" charset="0"/>
                <a:cs typeface="Times New Roman" panose="02020603050405020304" pitchFamily="18" charset="0"/>
              </a:rPr>
              <a:t>Bruce Crawford </a:t>
            </a:r>
            <a:r>
              <a:rPr lang="en-US" sz="2400" dirty="0">
                <a:latin typeface="Times New Roman" panose="02020603050405020304" pitchFamily="18" charset="0"/>
                <a:cs typeface="Times New Roman" panose="02020603050405020304" pitchFamily="18" charset="0"/>
              </a:rPr>
              <a:t>of ANSYS and </a:t>
            </a:r>
            <a:r>
              <a:rPr lang="en-US" sz="2400" dirty="0">
                <a:solidFill>
                  <a:srgbClr val="FF0000"/>
                </a:solidFill>
                <a:latin typeface="Times New Roman" panose="02020603050405020304" pitchFamily="18" charset="0"/>
                <a:cs typeface="Times New Roman" panose="02020603050405020304" pitchFamily="18" charset="0"/>
              </a:rPr>
              <a:t>Dr. Dan Paxson </a:t>
            </a:r>
            <a:r>
              <a:rPr lang="en-US" sz="2400" dirty="0">
                <a:latin typeface="Times New Roman" panose="02020603050405020304" pitchFamily="18" charset="0"/>
                <a:cs typeface="Times New Roman" panose="02020603050405020304" pitchFamily="18" charset="0"/>
              </a:rPr>
              <a:t>of NASA GRC for helpful discussions. </a:t>
            </a:r>
          </a:p>
          <a:p>
            <a:pPr marL="0" indent="0">
              <a:buNone/>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6979809"/>
      </p:ext>
    </p:extLst>
  </p:cSld>
  <p:clrMapOvr>
    <a:masterClrMapping/>
  </p:clrMapOvr>
  <mc:AlternateContent xmlns:mc="http://schemas.openxmlformats.org/markup-compatibility/2006" xmlns:p14="http://schemas.microsoft.com/office/powerpoint/2010/main">
    <mc:Choice Requires="p14">
      <p:transition spd="slow" p14:dur="2000" advTm="13364"/>
    </mc:Choice>
    <mc:Fallback xmlns="">
      <p:transition spd="slow" advTm="1336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22019-3AC2-4D3B-8C8C-DB1EE569380D}"/>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Background</a:t>
            </a:r>
          </a:p>
        </p:txBody>
      </p:sp>
      <p:sp>
        <p:nvSpPr>
          <p:cNvPr id="3" name="Content Placeholder 2">
            <a:extLst>
              <a:ext uri="{FF2B5EF4-FFF2-40B4-BE49-F238E27FC236}">
                <a16:creationId xmlns:a16="http://schemas.microsoft.com/office/drawing/2014/main" id="{86761A25-CDF3-4F3B-9CAC-FB68EBB8647F}"/>
              </a:ext>
            </a:extLst>
          </p:cNvPr>
          <p:cNvSpPr>
            <a:spLocks noGrp="1"/>
          </p:cNvSpPr>
          <p:nvPr>
            <p:ph idx="1"/>
          </p:nvPr>
        </p:nvSpPr>
        <p:spPr>
          <a:xfrm>
            <a:off x="838200" y="1488741"/>
            <a:ext cx="10515600" cy="5004134"/>
          </a:xfrm>
        </p:spPr>
        <p:txBody>
          <a:bodyPr>
            <a:noAutofit/>
          </a:bodyPr>
          <a:lstStyle/>
          <a:p>
            <a:r>
              <a:rPr lang="en-US" sz="2200" dirty="0">
                <a:latin typeface="Times New Roman" panose="02020603050405020304" pitchFamily="18" charset="0"/>
                <a:cs typeface="Times New Roman" panose="02020603050405020304" pitchFamily="18" charset="0"/>
              </a:rPr>
              <a:t>Rotating detonation combustion (RDC) has received significant research interest because of compactness and the potential for pressure gain in the combustor.</a:t>
            </a:r>
          </a:p>
          <a:p>
            <a:r>
              <a:rPr lang="en-US" sz="2200" dirty="0">
                <a:latin typeface="Times New Roman" panose="02020603050405020304" pitchFamily="18" charset="0"/>
                <a:cs typeface="Times New Roman" panose="02020603050405020304" pitchFamily="18" charset="0"/>
              </a:rPr>
              <a:t>Radial RDCs involve detonation between plates as opposed to widely studied annular RDCs where detonation occurs between concentric pipe. </a:t>
            </a:r>
          </a:p>
          <a:p>
            <a:r>
              <a:rPr lang="en-US" sz="2200" dirty="0">
                <a:latin typeface="Times New Roman" panose="02020603050405020304" pitchFamily="18" charset="0"/>
                <a:cs typeface="Times New Roman" panose="02020603050405020304" pitchFamily="18" charset="0"/>
              </a:rPr>
              <a:t>Radial RDCs could be even more compact, especially for rocket propulsion, in addition to their higher predicted performance compared to annular RDCs. </a:t>
            </a:r>
          </a:p>
          <a:p>
            <a:r>
              <a:rPr lang="en-US" sz="2200" dirty="0">
                <a:effectLst/>
                <a:latin typeface="Times New Roman" panose="02020603050405020304" pitchFamily="18" charset="0"/>
                <a:ea typeface="Times New Roman" panose="02020603050405020304" pitchFamily="18" charset="0"/>
              </a:rPr>
              <a:t>In addition to physical experimentation, computational fluid dynamics (CFD) analysis has been an integral part in understanding the complex flow field of RDCs. </a:t>
            </a:r>
          </a:p>
          <a:p>
            <a:r>
              <a:rPr lang="en-US" sz="2200" dirty="0">
                <a:latin typeface="Times New Roman" panose="02020603050405020304" pitchFamily="18" charset="0"/>
                <a:ea typeface="Times New Roman" panose="02020603050405020304" pitchFamily="18" charset="0"/>
              </a:rPr>
              <a:t>Prior CFD studies have typically focused on RDC by isolating it from the upstream injection system and/or the downstream expansion nozzle hardware. </a:t>
            </a: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In practice however RDC operation is coupled strongly with upstream and downstream systems. Thus, a coupled high-fidelity 3D simulation will provide further insight into RDC operation at realistic operating conditions.</a:t>
            </a:r>
          </a:p>
        </p:txBody>
      </p:sp>
    </p:spTree>
    <p:extLst>
      <p:ext uri="{BB962C8B-B14F-4D97-AF65-F5344CB8AC3E}">
        <p14:creationId xmlns:p14="http://schemas.microsoft.com/office/powerpoint/2010/main" val="866855960"/>
      </p:ext>
    </p:extLst>
  </p:cSld>
  <p:clrMapOvr>
    <a:masterClrMapping/>
  </p:clrMapOvr>
  <mc:AlternateContent xmlns:mc="http://schemas.openxmlformats.org/markup-compatibility/2006" xmlns:p14="http://schemas.microsoft.com/office/powerpoint/2010/main">
    <mc:Choice Requires="p14">
      <p:transition spd="slow" p14:dur="2000" advTm="76978"/>
    </mc:Choice>
    <mc:Fallback xmlns="">
      <p:transition spd="slow" advTm="7697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7A89E-0AC6-4ECE-8218-50807D1AA62E}"/>
              </a:ext>
            </a:extLst>
          </p:cNvPr>
          <p:cNvSpPr>
            <a:spLocks noGrp="1"/>
          </p:cNvSpPr>
          <p:nvPr>
            <p:ph type="title"/>
          </p:nvPr>
        </p:nvSpPr>
        <p:spPr>
          <a:xfrm>
            <a:off x="4257675" y="2766218"/>
            <a:ext cx="3676650" cy="1325563"/>
          </a:xfrm>
        </p:spPr>
        <p:txBody>
          <a:bodyPr>
            <a:noAutofit/>
          </a:bodyPr>
          <a:lstStyle/>
          <a:p>
            <a:r>
              <a:rPr lang="en-US" sz="6000" dirty="0">
                <a:latin typeface="Times New Roman" panose="02020603050405020304" pitchFamily="18" charset="0"/>
                <a:cs typeface="Times New Roman" panose="02020603050405020304" pitchFamily="18" charset="0"/>
              </a:rPr>
              <a:t>Questions?</a:t>
            </a:r>
          </a:p>
        </p:txBody>
      </p:sp>
    </p:spTree>
    <p:extLst>
      <p:ext uri="{BB962C8B-B14F-4D97-AF65-F5344CB8AC3E}">
        <p14:creationId xmlns:p14="http://schemas.microsoft.com/office/powerpoint/2010/main" val="314280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9B064-1FA1-4565-90C1-0ED827E2A89F}"/>
              </a:ext>
            </a:extLst>
          </p:cNvPr>
          <p:cNvSpPr>
            <a:spLocks noGrp="1"/>
          </p:cNvSpPr>
          <p:nvPr>
            <p:ph type="title"/>
          </p:nvPr>
        </p:nvSpPr>
        <p:spPr>
          <a:xfrm>
            <a:off x="838200" y="785714"/>
            <a:ext cx="10515600" cy="1325563"/>
          </a:xfrm>
        </p:spPr>
        <p:txBody>
          <a:bodyPr/>
          <a:lstStyle/>
          <a:p>
            <a:r>
              <a:rPr lang="en-US" dirty="0">
                <a:latin typeface="Times New Roman" panose="02020603050405020304" pitchFamily="18" charset="0"/>
                <a:cs typeface="Times New Roman" panose="02020603050405020304" pitchFamily="18" charset="0"/>
              </a:rPr>
              <a:t>Throat Uniformity for RTG Case</a:t>
            </a:r>
          </a:p>
        </p:txBody>
      </p:sp>
      <p:pic>
        <p:nvPicPr>
          <p:cNvPr id="4" name="Picture 3" descr="A group of colorful rectangular objects&#10;&#10;Description automatically generated with medium confidence">
            <a:extLst>
              <a:ext uri="{FF2B5EF4-FFF2-40B4-BE49-F238E27FC236}">
                <a16:creationId xmlns:a16="http://schemas.microsoft.com/office/drawing/2014/main" id="{51BA3A9A-3BB3-68FC-94E8-E9F9DC174AC3}"/>
              </a:ext>
            </a:extLst>
          </p:cNvPr>
          <p:cNvPicPr>
            <a:picLocks noChangeAspect="1"/>
          </p:cNvPicPr>
          <p:nvPr/>
        </p:nvPicPr>
        <p:blipFill rotWithShape="1">
          <a:blip r:embed="rId2"/>
          <a:srcRect l="774" r="1115"/>
          <a:stretch/>
        </p:blipFill>
        <p:spPr>
          <a:xfrm>
            <a:off x="0" y="2179588"/>
            <a:ext cx="12200524" cy="2498823"/>
          </a:xfrm>
          <a:prstGeom prst="rect">
            <a:avLst/>
          </a:prstGeom>
        </p:spPr>
      </p:pic>
    </p:spTree>
    <p:extLst>
      <p:ext uri="{BB962C8B-B14F-4D97-AF65-F5344CB8AC3E}">
        <p14:creationId xmlns:p14="http://schemas.microsoft.com/office/powerpoint/2010/main" val="2191050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9B064-1FA1-4565-90C1-0ED827E2A89F}"/>
              </a:ext>
            </a:extLst>
          </p:cNvPr>
          <p:cNvSpPr>
            <a:spLocks noGrp="1"/>
          </p:cNvSpPr>
          <p:nvPr>
            <p:ph type="title"/>
          </p:nvPr>
        </p:nvSpPr>
        <p:spPr>
          <a:xfrm>
            <a:off x="152400" y="365125"/>
            <a:ext cx="11201400" cy="1325563"/>
          </a:xfrm>
        </p:spPr>
        <p:txBody>
          <a:bodyPr/>
          <a:lstStyle/>
          <a:p>
            <a:r>
              <a:rPr lang="en-US" dirty="0">
                <a:latin typeface="Times New Roman" panose="02020603050405020304" pitchFamily="18" charset="0"/>
                <a:cs typeface="Times New Roman" panose="02020603050405020304" pitchFamily="18" charset="0"/>
              </a:rPr>
              <a:t>Plenum Pressures and Frequency Analysis</a:t>
            </a:r>
          </a:p>
        </p:txBody>
      </p:sp>
      <p:pic>
        <p:nvPicPr>
          <p:cNvPr id="4" name="Picture 3" descr="A graph of a graph showing the pressure of a fuel pressure&#10;&#10;Description automatically generated with medium confidence">
            <a:extLst>
              <a:ext uri="{FF2B5EF4-FFF2-40B4-BE49-F238E27FC236}">
                <a16:creationId xmlns:a16="http://schemas.microsoft.com/office/drawing/2014/main" id="{636C0DD3-F495-15E4-AD6A-FE0F37DE94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44" t="10812" r="11432" b="409"/>
          <a:stretch/>
        </p:blipFill>
        <p:spPr bwMode="auto">
          <a:xfrm>
            <a:off x="152400" y="1690688"/>
            <a:ext cx="5521268" cy="5048727"/>
          </a:xfrm>
          <a:prstGeom prst="rect">
            <a:avLst/>
          </a:prstGeom>
          <a:ln>
            <a:noFill/>
          </a:ln>
          <a:extLst>
            <a:ext uri="{53640926-AAD7-44D8-BBD7-CCE9431645EC}">
              <a14:shadowObscured xmlns:a14="http://schemas.microsoft.com/office/drawing/2010/main"/>
            </a:ext>
          </a:extLst>
        </p:spPr>
      </p:pic>
      <p:pic>
        <p:nvPicPr>
          <p:cNvPr id="5" name="Picture 4" descr="A graph with red lines&#10;&#10;Description automatically generated">
            <a:extLst>
              <a:ext uri="{FF2B5EF4-FFF2-40B4-BE49-F238E27FC236}">
                <a16:creationId xmlns:a16="http://schemas.microsoft.com/office/drawing/2014/main" id="{D59B0767-5B20-3D3F-776B-6426F78166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6" t="11270" r="8276" b="378"/>
          <a:stretch/>
        </p:blipFill>
        <p:spPr bwMode="auto">
          <a:xfrm>
            <a:off x="6015742" y="1690688"/>
            <a:ext cx="5863343" cy="504872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68067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9B064-1FA1-4565-90C1-0ED827E2A89F}"/>
              </a:ext>
            </a:extLst>
          </p:cNvPr>
          <p:cNvSpPr>
            <a:spLocks noGrp="1"/>
          </p:cNvSpPr>
          <p:nvPr>
            <p:ph type="title"/>
          </p:nvPr>
        </p:nvSpPr>
        <p:spPr>
          <a:xfrm>
            <a:off x="600075" y="365553"/>
            <a:ext cx="10515600" cy="1325563"/>
          </a:xfrm>
        </p:spPr>
        <p:txBody>
          <a:bodyPr/>
          <a:lstStyle/>
          <a:p>
            <a:r>
              <a:rPr lang="en-US" dirty="0">
                <a:latin typeface="Times New Roman" panose="02020603050405020304" pitchFamily="18" charset="0"/>
                <a:cs typeface="Times New Roman" panose="02020603050405020304" pitchFamily="18" charset="0"/>
              </a:rPr>
              <a:t>Pressure Traces for RTG</a:t>
            </a:r>
          </a:p>
        </p:txBody>
      </p:sp>
      <p:pic>
        <p:nvPicPr>
          <p:cNvPr id="6" name="Picture 5" descr="A screen shot of a computer&#10;&#10;Description automatically generated">
            <a:extLst>
              <a:ext uri="{FF2B5EF4-FFF2-40B4-BE49-F238E27FC236}">
                <a16:creationId xmlns:a16="http://schemas.microsoft.com/office/drawing/2014/main" id="{DB02A485-D3C1-3019-150D-60C22EC3CC76}"/>
              </a:ext>
            </a:extLst>
          </p:cNvPr>
          <p:cNvPicPr>
            <a:picLocks noChangeAspect="1"/>
          </p:cNvPicPr>
          <p:nvPr/>
        </p:nvPicPr>
        <p:blipFill rotWithShape="1">
          <a:blip r:embed="rId2"/>
          <a:srcRect r="15471" b="5720"/>
          <a:stretch/>
        </p:blipFill>
        <p:spPr bwMode="auto">
          <a:xfrm>
            <a:off x="7981950" y="76200"/>
            <a:ext cx="4057650" cy="1538716"/>
          </a:xfrm>
          <a:prstGeom prst="rect">
            <a:avLst/>
          </a:prstGeom>
          <a:ln>
            <a:noFill/>
          </a:ln>
          <a:extLst>
            <a:ext uri="{53640926-AAD7-44D8-BBD7-CCE9431645EC}">
              <a14:shadowObscured xmlns:a14="http://schemas.microsoft.com/office/drawing/2010/main"/>
            </a:ext>
          </a:extLst>
        </p:spPr>
      </p:pic>
      <p:pic>
        <p:nvPicPr>
          <p:cNvPr id="4" name="Picture 3" descr="A group of graphs showing different colors&#10;&#10;Description automatically generated with medium confidence">
            <a:extLst>
              <a:ext uri="{FF2B5EF4-FFF2-40B4-BE49-F238E27FC236}">
                <a16:creationId xmlns:a16="http://schemas.microsoft.com/office/drawing/2014/main" id="{10D78F3E-D067-3F0B-1C1E-457B15CB23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325" y="1691116"/>
            <a:ext cx="9953625" cy="4980003"/>
          </a:xfrm>
          <a:prstGeom prst="rect">
            <a:avLst/>
          </a:prstGeom>
        </p:spPr>
      </p:pic>
    </p:spTree>
    <p:extLst>
      <p:ext uri="{BB962C8B-B14F-4D97-AF65-F5344CB8AC3E}">
        <p14:creationId xmlns:p14="http://schemas.microsoft.com/office/powerpoint/2010/main" val="1092264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F723D-A448-CABA-F168-64C47D905D4E}"/>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Evolution of Flow over the Aerospike</a:t>
            </a:r>
            <a:endParaRPr lang="en-US" dirty="0"/>
          </a:p>
        </p:txBody>
      </p:sp>
      <p:pic>
        <p:nvPicPr>
          <p:cNvPr id="4" name="aerospike_ar2">
            <a:hlinkClick r:id="" action="ppaction://media"/>
            <a:extLst>
              <a:ext uri="{FF2B5EF4-FFF2-40B4-BE49-F238E27FC236}">
                <a16:creationId xmlns:a16="http://schemas.microsoft.com/office/drawing/2014/main" id="{FB177458-61E5-37E6-1660-2C50F5B824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56698" y="1283369"/>
            <a:ext cx="6578745" cy="5494421"/>
          </a:xfrm>
          <a:prstGeom prst="rect">
            <a:avLst/>
          </a:prstGeom>
        </p:spPr>
      </p:pic>
    </p:spTree>
    <p:extLst>
      <p:ext uri="{BB962C8B-B14F-4D97-AF65-F5344CB8AC3E}">
        <p14:creationId xmlns:p14="http://schemas.microsoft.com/office/powerpoint/2010/main" val="77309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F723D-A448-CABA-F168-64C47D905D4E}"/>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Evolution of Flow over the Aerospike</a:t>
            </a:r>
            <a:endParaRPr lang="en-US" dirty="0"/>
          </a:p>
        </p:txBody>
      </p:sp>
      <p:pic>
        <p:nvPicPr>
          <p:cNvPr id="3" name="Picture 2">
            <a:extLst>
              <a:ext uri="{FF2B5EF4-FFF2-40B4-BE49-F238E27FC236}">
                <a16:creationId xmlns:a16="http://schemas.microsoft.com/office/drawing/2014/main" id="{0CE3D600-6DC9-BFE0-5A05-47A10A45AF7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7431" y="1369685"/>
            <a:ext cx="9264316" cy="5488315"/>
          </a:xfrm>
          <a:prstGeom prst="rect">
            <a:avLst/>
          </a:prstGeom>
          <a:noFill/>
        </p:spPr>
      </p:pic>
    </p:spTree>
    <p:extLst>
      <p:ext uri="{BB962C8B-B14F-4D97-AF65-F5344CB8AC3E}">
        <p14:creationId xmlns:p14="http://schemas.microsoft.com/office/powerpoint/2010/main" val="137921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F2377-24D1-8E81-DAF8-9D7CDB6F42AF}"/>
              </a:ext>
            </a:extLst>
          </p:cNvPr>
          <p:cNvSpPr>
            <a:spLocks noGrp="1"/>
          </p:cNvSpPr>
          <p:nvPr>
            <p:ph type="title"/>
          </p:nvPr>
        </p:nvSpPr>
        <p:spPr/>
        <p:txBody>
          <a:bodyPr/>
          <a:lstStyle/>
          <a:p>
            <a:r>
              <a:rPr lang="en-US" dirty="0"/>
              <a:t>Radial RDC Integrated with an Aerospike</a:t>
            </a:r>
          </a:p>
        </p:txBody>
      </p:sp>
      <p:pic>
        <p:nvPicPr>
          <p:cNvPr id="5" name="Picture 4">
            <a:extLst>
              <a:ext uri="{FF2B5EF4-FFF2-40B4-BE49-F238E27FC236}">
                <a16:creationId xmlns:a16="http://schemas.microsoft.com/office/drawing/2014/main" id="{DE5B2D93-D7B3-4931-BD58-6F858F1D3F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2937" y="1619318"/>
            <a:ext cx="3611815" cy="2145818"/>
          </a:xfrm>
          <a:prstGeom prst="rect">
            <a:avLst/>
          </a:prstGeom>
        </p:spPr>
      </p:pic>
      <p:pic>
        <p:nvPicPr>
          <p:cNvPr id="6" name="Picture 5" descr="Image preview">
            <a:extLst>
              <a:ext uri="{FF2B5EF4-FFF2-40B4-BE49-F238E27FC236}">
                <a16:creationId xmlns:a16="http://schemas.microsoft.com/office/drawing/2014/main" id="{0CF8EE72-3B0E-4172-A1CB-16EE0CB6B2D9}"/>
              </a:ext>
            </a:extLst>
          </p:cNvPr>
          <p:cNvPicPr>
            <a:picLocks noChangeAspect="1"/>
          </p:cNvPicPr>
          <p:nvPr/>
        </p:nvPicPr>
        <p:blipFill rotWithShape="1">
          <a:blip r:embed="rId3">
            <a:extLst>
              <a:ext uri="{28A0092B-C50C-407E-A947-70E740481C1C}">
                <a14:useLocalDpi xmlns:a14="http://schemas.microsoft.com/office/drawing/2010/main" val="0"/>
              </a:ext>
            </a:extLst>
          </a:blip>
          <a:srcRect l="22682" t="39559" r="27912" b="33575"/>
          <a:stretch/>
        </p:blipFill>
        <p:spPr bwMode="auto">
          <a:xfrm>
            <a:off x="8462994" y="4024682"/>
            <a:ext cx="3359601" cy="2435021"/>
          </a:xfrm>
          <a:prstGeom prst="rect">
            <a:avLst/>
          </a:prstGeom>
          <a:noFill/>
          <a:ln>
            <a:noFill/>
          </a:ln>
          <a:extLst>
            <a:ext uri="{53640926-AAD7-44D8-BBD7-CCE9431645EC}">
              <a14:shadowObscured xmlns:a14="http://schemas.microsoft.com/office/drawing/2010/main"/>
            </a:ext>
          </a:extLst>
        </p:spPr>
      </p:pic>
      <p:grpSp>
        <p:nvGrpSpPr>
          <p:cNvPr id="7" name="Group 6">
            <a:extLst>
              <a:ext uri="{FF2B5EF4-FFF2-40B4-BE49-F238E27FC236}">
                <a16:creationId xmlns:a16="http://schemas.microsoft.com/office/drawing/2014/main" id="{F01FF43B-AD5E-41E0-BDE9-5DAE1B62CF2E}"/>
              </a:ext>
            </a:extLst>
          </p:cNvPr>
          <p:cNvGrpSpPr>
            <a:grpSpLocks noChangeAspect="1"/>
          </p:cNvGrpSpPr>
          <p:nvPr/>
        </p:nvGrpSpPr>
        <p:grpSpPr>
          <a:xfrm>
            <a:off x="337248" y="1886804"/>
            <a:ext cx="7618390" cy="2077114"/>
            <a:chOff x="351367" y="75472"/>
            <a:chExt cx="5673725" cy="1655566"/>
          </a:xfrm>
        </p:grpSpPr>
        <p:pic>
          <p:nvPicPr>
            <p:cNvPr id="8" name="Picture 7">
              <a:extLst>
                <a:ext uri="{FF2B5EF4-FFF2-40B4-BE49-F238E27FC236}">
                  <a16:creationId xmlns:a16="http://schemas.microsoft.com/office/drawing/2014/main" id="{C51E3BE9-C2B6-45F1-9A7F-E6ED763DEA06}"/>
                </a:ext>
              </a:extLst>
            </p:cNvPr>
            <p:cNvPicPr>
              <a:picLocks noChangeAspect="1"/>
            </p:cNvPicPr>
            <p:nvPr/>
          </p:nvPicPr>
          <p:blipFill rotWithShape="1">
            <a:blip r:embed="rId4">
              <a:extLst>
                <a:ext uri="{28A0092B-C50C-407E-A947-70E740481C1C}">
                  <a14:useLocalDpi xmlns:a14="http://schemas.microsoft.com/office/drawing/2010/main" val="0"/>
                </a:ext>
              </a:extLst>
            </a:blip>
            <a:srcRect l="1441" t="6130" r="1772" b="3664"/>
            <a:stretch/>
          </p:blipFill>
          <p:spPr bwMode="auto">
            <a:xfrm>
              <a:off x="351367" y="75472"/>
              <a:ext cx="5673725" cy="1655566"/>
            </a:xfrm>
            <a:prstGeom prst="rect">
              <a:avLst/>
            </a:prstGeom>
            <a:ln>
              <a:noFill/>
            </a:ln>
            <a:extLst>
              <a:ext uri="{53640926-AAD7-44D8-BBD7-CCE9431645EC}">
                <a14:shadowObscured xmlns:a14="http://schemas.microsoft.com/office/drawing/2010/main"/>
              </a:ext>
            </a:extLst>
          </p:spPr>
        </p:pic>
        <p:sp>
          <p:nvSpPr>
            <p:cNvPr id="9" name="Oval 8">
              <a:extLst>
                <a:ext uri="{FF2B5EF4-FFF2-40B4-BE49-F238E27FC236}">
                  <a16:creationId xmlns:a16="http://schemas.microsoft.com/office/drawing/2014/main" id="{E3231C51-BA9A-429C-9905-21EE13BF0F89}"/>
                </a:ext>
              </a:extLst>
            </p:cNvPr>
            <p:cNvSpPr/>
            <p:nvPr/>
          </p:nvSpPr>
          <p:spPr>
            <a:xfrm>
              <a:off x="2585160" y="1151118"/>
              <a:ext cx="198100" cy="190490"/>
            </a:xfrm>
            <a:prstGeom prst="ellipse">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800" kern="1200">
                  <a:solidFill>
                    <a:schemeClr val="dk1"/>
                  </a:solidFill>
                  <a:latin typeface="+mn-lt"/>
                  <a:ea typeface="+mn-ea"/>
                  <a:cs typeface="+mn-cs"/>
                </a:defRPr>
              </a:lvl1pPr>
              <a:lvl2pPr marL="342900" algn="l" rtl="0" fontAlgn="base">
                <a:spcBef>
                  <a:spcPct val="0"/>
                </a:spcBef>
                <a:spcAft>
                  <a:spcPct val="0"/>
                </a:spcAft>
                <a:defRPr sz="1800" kern="1200">
                  <a:solidFill>
                    <a:schemeClr val="dk1"/>
                  </a:solidFill>
                  <a:latin typeface="+mn-lt"/>
                  <a:ea typeface="+mn-ea"/>
                  <a:cs typeface="+mn-cs"/>
                </a:defRPr>
              </a:lvl2pPr>
              <a:lvl3pPr marL="685800" algn="l" rtl="0" fontAlgn="base">
                <a:spcBef>
                  <a:spcPct val="0"/>
                </a:spcBef>
                <a:spcAft>
                  <a:spcPct val="0"/>
                </a:spcAft>
                <a:defRPr sz="1800" kern="1200">
                  <a:solidFill>
                    <a:schemeClr val="dk1"/>
                  </a:solidFill>
                  <a:latin typeface="+mn-lt"/>
                  <a:ea typeface="+mn-ea"/>
                  <a:cs typeface="+mn-cs"/>
                </a:defRPr>
              </a:lvl3pPr>
              <a:lvl4pPr marL="1028700" algn="l" rtl="0" fontAlgn="base">
                <a:spcBef>
                  <a:spcPct val="0"/>
                </a:spcBef>
                <a:spcAft>
                  <a:spcPct val="0"/>
                </a:spcAft>
                <a:defRPr sz="1800" kern="1200">
                  <a:solidFill>
                    <a:schemeClr val="dk1"/>
                  </a:solidFill>
                  <a:latin typeface="+mn-lt"/>
                  <a:ea typeface="+mn-ea"/>
                  <a:cs typeface="+mn-cs"/>
                </a:defRPr>
              </a:lvl4pPr>
              <a:lvl5pPr marL="1371600" algn="l" rtl="0" fontAlgn="base">
                <a:spcBef>
                  <a:spcPct val="0"/>
                </a:spcBef>
                <a:spcAft>
                  <a:spcPct val="0"/>
                </a:spcAft>
                <a:defRPr sz="1800" kern="1200">
                  <a:solidFill>
                    <a:schemeClr val="dk1"/>
                  </a:solidFill>
                  <a:latin typeface="+mn-lt"/>
                  <a:ea typeface="+mn-ea"/>
                  <a:cs typeface="+mn-cs"/>
                </a:defRPr>
              </a:lvl5pPr>
              <a:lvl6pPr marL="1714500" algn="l" defTabSz="685800" rtl="0" eaLnBrk="1" latinLnBrk="0" hangingPunct="1">
                <a:defRPr sz="1800" kern="1200">
                  <a:solidFill>
                    <a:schemeClr val="dk1"/>
                  </a:solidFill>
                  <a:latin typeface="+mn-lt"/>
                  <a:ea typeface="+mn-ea"/>
                  <a:cs typeface="+mn-cs"/>
                </a:defRPr>
              </a:lvl6pPr>
              <a:lvl7pPr marL="2057400" algn="l" defTabSz="685800" rtl="0" eaLnBrk="1" latinLnBrk="0" hangingPunct="1">
                <a:defRPr sz="1800" kern="1200">
                  <a:solidFill>
                    <a:schemeClr val="dk1"/>
                  </a:solidFill>
                  <a:latin typeface="+mn-lt"/>
                  <a:ea typeface="+mn-ea"/>
                  <a:cs typeface="+mn-cs"/>
                </a:defRPr>
              </a:lvl7pPr>
              <a:lvl8pPr marL="2400300" algn="l" defTabSz="685800" rtl="0" eaLnBrk="1" latinLnBrk="0" hangingPunct="1">
                <a:defRPr sz="1800" kern="1200">
                  <a:solidFill>
                    <a:schemeClr val="dk1"/>
                  </a:solidFill>
                  <a:latin typeface="+mn-lt"/>
                  <a:ea typeface="+mn-ea"/>
                  <a:cs typeface="+mn-cs"/>
                </a:defRPr>
              </a:lvl8pPr>
              <a:lvl9pPr marL="2743200" algn="l" defTabSz="685800" rtl="0" eaLnBrk="1" latinLnBrk="0" hangingPunct="1">
                <a:defRPr sz="1800" kern="1200">
                  <a:solidFill>
                    <a:schemeClr val="dk1"/>
                  </a:solidFill>
                  <a:latin typeface="+mn-lt"/>
                  <a:ea typeface="+mn-ea"/>
                  <a:cs typeface="+mn-cs"/>
                </a:defRPr>
              </a:lvl9pPr>
            </a:lstStyle>
            <a:p>
              <a:endParaRPr lang="en-US"/>
            </a:p>
          </p:txBody>
        </p:sp>
        <p:sp>
          <p:nvSpPr>
            <p:cNvPr id="10" name="Oval 9">
              <a:extLst>
                <a:ext uri="{FF2B5EF4-FFF2-40B4-BE49-F238E27FC236}">
                  <a16:creationId xmlns:a16="http://schemas.microsoft.com/office/drawing/2014/main" id="{EEB6FF6F-8902-49FF-8203-790CF1FAC35F}"/>
                </a:ext>
              </a:extLst>
            </p:cNvPr>
            <p:cNvSpPr/>
            <p:nvPr/>
          </p:nvSpPr>
          <p:spPr>
            <a:xfrm>
              <a:off x="1527902" y="540111"/>
              <a:ext cx="198100" cy="190490"/>
            </a:xfrm>
            <a:prstGeom prst="ellipse">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800" kern="1200">
                  <a:solidFill>
                    <a:schemeClr val="dk1"/>
                  </a:solidFill>
                  <a:latin typeface="+mn-lt"/>
                  <a:ea typeface="+mn-ea"/>
                  <a:cs typeface="+mn-cs"/>
                </a:defRPr>
              </a:lvl1pPr>
              <a:lvl2pPr marL="342900" algn="l" rtl="0" fontAlgn="base">
                <a:spcBef>
                  <a:spcPct val="0"/>
                </a:spcBef>
                <a:spcAft>
                  <a:spcPct val="0"/>
                </a:spcAft>
                <a:defRPr sz="1800" kern="1200">
                  <a:solidFill>
                    <a:schemeClr val="dk1"/>
                  </a:solidFill>
                  <a:latin typeface="+mn-lt"/>
                  <a:ea typeface="+mn-ea"/>
                  <a:cs typeface="+mn-cs"/>
                </a:defRPr>
              </a:lvl2pPr>
              <a:lvl3pPr marL="685800" algn="l" rtl="0" fontAlgn="base">
                <a:spcBef>
                  <a:spcPct val="0"/>
                </a:spcBef>
                <a:spcAft>
                  <a:spcPct val="0"/>
                </a:spcAft>
                <a:defRPr sz="1800" kern="1200">
                  <a:solidFill>
                    <a:schemeClr val="dk1"/>
                  </a:solidFill>
                  <a:latin typeface="+mn-lt"/>
                  <a:ea typeface="+mn-ea"/>
                  <a:cs typeface="+mn-cs"/>
                </a:defRPr>
              </a:lvl3pPr>
              <a:lvl4pPr marL="1028700" algn="l" rtl="0" fontAlgn="base">
                <a:spcBef>
                  <a:spcPct val="0"/>
                </a:spcBef>
                <a:spcAft>
                  <a:spcPct val="0"/>
                </a:spcAft>
                <a:defRPr sz="1800" kern="1200">
                  <a:solidFill>
                    <a:schemeClr val="dk1"/>
                  </a:solidFill>
                  <a:latin typeface="+mn-lt"/>
                  <a:ea typeface="+mn-ea"/>
                  <a:cs typeface="+mn-cs"/>
                </a:defRPr>
              </a:lvl4pPr>
              <a:lvl5pPr marL="1371600" algn="l" rtl="0" fontAlgn="base">
                <a:spcBef>
                  <a:spcPct val="0"/>
                </a:spcBef>
                <a:spcAft>
                  <a:spcPct val="0"/>
                </a:spcAft>
                <a:defRPr sz="1800" kern="1200">
                  <a:solidFill>
                    <a:schemeClr val="dk1"/>
                  </a:solidFill>
                  <a:latin typeface="+mn-lt"/>
                  <a:ea typeface="+mn-ea"/>
                  <a:cs typeface="+mn-cs"/>
                </a:defRPr>
              </a:lvl5pPr>
              <a:lvl6pPr marL="1714500" algn="l" defTabSz="685800" rtl="0" eaLnBrk="1" latinLnBrk="0" hangingPunct="1">
                <a:defRPr sz="1800" kern="1200">
                  <a:solidFill>
                    <a:schemeClr val="dk1"/>
                  </a:solidFill>
                  <a:latin typeface="+mn-lt"/>
                  <a:ea typeface="+mn-ea"/>
                  <a:cs typeface="+mn-cs"/>
                </a:defRPr>
              </a:lvl6pPr>
              <a:lvl7pPr marL="2057400" algn="l" defTabSz="685800" rtl="0" eaLnBrk="1" latinLnBrk="0" hangingPunct="1">
                <a:defRPr sz="1800" kern="1200">
                  <a:solidFill>
                    <a:schemeClr val="dk1"/>
                  </a:solidFill>
                  <a:latin typeface="+mn-lt"/>
                  <a:ea typeface="+mn-ea"/>
                  <a:cs typeface="+mn-cs"/>
                </a:defRPr>
              </a:lvl7pPr>
              <a:lvl8pPr marL="2400300" algn="l" defTabSz="685800" rtl="0" eaLnBrk="1" latinLnBrk="0" hangingPunct="1">
                <a:defRPr sz="1800" kern="1200">
                  <a:solidFill>
                    <a:schemeClr val="dk1"/>
                  </a:solidFill>
                  <a:latin typeface="+mn-lt"/>
                  <a:ea typeface="+mn-ea"/>
                  <a:cs typeface="+mn-cs"/>
                </a:defRPr>
              </a:lvl8pPr>
              <a:lvl9pPr marL="2743200" algn="l" defTabSz="685800" rtl="0" eaLnBrk="1" latinLnBrk="0" hangingPunct="1">
                <a:defRPr sz="1800" kern="1200">
                  <a:solidFill>
                    <a:schemeClr val="dk1"/>
                  </a:solidFill>
                  <a:latin typeface="+mn-lt"/>
                  <a:ea typeface="+mn-ea"/>
                  <a:cs typeface="+mn-cs"/>
                </a:defRPr>
              </a:lvl9pPr>
            </a:lstStyle>
            <a:p>
              <a:endParaRPr lang="en-US"/>
            </a:p>
          </p:txBody>
        </p:sp>
        <p:sp>
          <p:nvSpPr>
            <p:cNvPr id="11" name="Oval 10">
              <a:extLst>
                <a:ext uri="{FF2B5EF4-FFF2-40B4-BE49-F238E27FC236}">
                  <a16:creationId xmlns:a16="http://schemas.microsoft.com/office/drawing/2014/main" id="{63D29BB8-C5E8-4BA0-B678-EBE6D8C898CC}"/>
                </a:ext>
              </a:extLst>
            </p:cNvPr>
            <p:cNvSpPr/>
            <p:nvPr/>
          </p:nvSpPr>
          <p:spPr>
            <a:xfrm>
              <a:off x="952245" y="940948"/>
              <a:ext cx="198100" cy="190490"/>
            </a:xfrm>
            <a:prstGeom prst="ellipse">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800" kern="1200">
                  <a:solidFill>
                    <a:schemeClr val="dk1"/>
                  </a:solidFill>
                  <a:latin typeface="+mn-lt"/>
                  <a:ea typeface="+mn-ea"/>
                  <a:cs typeface="+mn-cs"/>
                </a:defRPr>
              </a:lvl1pPr>
              <a:lvl2pPr marL="342900" algn="l" rtl="0" fontAlgn="base">
                <a:spcBef>
                  <a:spcPct val="0"/>
                </a:spcBef>
                <a:spcAft>
                  <a:spcPct val="0"/>
                </a:spcAft>
                <a:defRPr sz="1800" kern="1200">
                  <a:solidFill>
                    <a:schemeClr val="dk1"/>
                  </a:solidFill>
                  <a:latin typeface="+mn-lt"/>
                  <a:ea typeface="+mn-ea"/>
                  <a:cs typeface="+mn-cs"/>
                </a:defRPr>
              </a:lvl2pPr>
              <a:lvl3pPr marL="685800" algn="l" rtl="0" fontAlgn="base">
                <a:spcBef>
                  <a:spcPct val="0"/>
                </a:spcBef>
                <a:spcAft>
                  <a:spcPct val="0"/>
                </a:spcAft>
                <a:defRPr sz="1800" kern="1200">
                  <a:solidFill>
                    <a:schemeClr val="dk1"/>
                  </a:solidFill>
                  <a:latin typeface="+mn-lt"/>
                  <a:ea typeface="+mn-ea"/>
                  <a:cs typeface="+mn-cs"/>
                </a:defRPr>
              </a:lvl3pPr>
              <a:lvl4pPr marL="1028700" algn="l" rtl="0" fontAlgn="base">
                <a:spcBef>
                  <a:spcPct val="0"/>
                </a:spcBef>
                <a:spcAft>
                  <a:spcPct val="0"/>
                </a:spcAft>
                <a:defRPr sz="1800" kern="1200">
                  <a:solidFill>
                    <a:schemeClr val="dk1"/>
                  </a:solidFill>
                  <a:latin typeface="+mn-lt"/>
                  <a:ea typeface="+mn-ea"/>
                  <a:cs typeface="+mn-cs"/>
                </a:defRPr>
              </a:lvl4pPr>
              <a:lvl5pPr marL="1371600" algn="l" rtl="0" fontAlgn="base">
                <a:spcBef>
                  <a:spcPct val="0"/>
                </a:spcBef>
                <a:spcAft>
                  <a:spcPct val="0"/>
                </a:spcAft>
                <a:defRPr sz="1800" kern="1200">
                  <a:solidFill>
                    <a:schemeClr val="dk1"/>
                  </a:solidFill>
                  <a:latin typeface="+mn-lt"/>
                  <a:ea typeface="+mn-ea"/>
                  <a:cs typeface="+mn-cs"/>
                </a:defRPr>
              </a:lvl5pPr>
              <a:lvl6pPr marL="1714500" algn="l" defTabSz="685800" rtl="0" eaLnBrk="1" latinLnBrk="0" hangingPunct="1">
                <a:defRPr sz="1800" kern="1200">
                  <a:solidFill>
                    <a:schemeClr val="dk1"/>
                  </a:solidFill>
                  <a:latin typeface="+mn-lt"/>
                  <a:ea typeface="+mn-ea"/>
                  <a:cs typeface="+mn-cs"/>
                </a:defRPr>
              </a:lvl6pPr>
              <a:lvl7pPr marL="2057400" algn="l" defTabSz="685800" rtl="0" eaLnBrk="1" latinLnBrk="0" hangingPunct="1">
                <a:defRPr sz="1800" kern="1200">
                  <a:solidFill>
                    <a:schemeClr val="dk1"/>
                  </a:solidFill>
                  <a:latin typeface="+mn-lt"/>
                  <a:ea typeface="+mn-ea"/>
                  <a:cs typeface="+mn-cs"/>
                </a:defRPr>
              </a:lvl7pPr>
              <a:lvl8pPr marL="2400300" algn="l" defTabSz="685800" rtl="0" eaLnBrk="1" latinLnBrk="0" hangingPunct="1">
                <a:defRPr sz="1800" kern="1200">
                  <a:solidFill>
                    <a:schemeClr val="dk1"/>
                  </a:solidFill>
                  <a:latin typeface="+mn-lt"/>
                  <a:ea typeface="+mn-ea"/>
                  <a:cs typeface="+mn-cs"/>
                </a:defRPr>
              </a:lvl8pPr>
              <a:lvl9pPr marL="2743200" algn="l" defTabSz="685800" rtl="0" eaLnBrk="1" latinLnBrk="0" hangingPunct="1">
                <a:defRPr sz="1800" kern="1200">
                  <a:solidFill>
                    <a:schemeClr val="dk1"/>
                  </a:solidFill>
                  <a:latin typeface="+mn-lt"/>
                  <a:ea typeface="+mn-ea"/>
                  <a:cs typeface="+mn-cs"/>
                </a:defRPr>
              </a:lvl9pPr>
            </a:lstStyle>
            <a:p>
              <a:pPr marL="0" marR="0" algn="ctr">
                <a:spcBef>
                  <a:spcPts val="0"/>
                </a:spcBef>
                <a:spcAft>
                  <a:spcPts val="0"/>
                </a:spcAft>
              </a:pPr>
              <a:r>
                <a:rPr lang="en-US" sz="1000">
                  <a:effectLst/>
                  <a:latin typeface="Times New Roman" panose="02020603050405020304" pitchFamily="18" charset="0"/>
                  <a:ea typeface="Times New Roman" panose="02020603050405020304" pitchFamily="18" charset="0"/>
                </a:rPr>
                <a:t> </a:t>
              </a:r>
            </a:p>
          </p:txBody>
        </p:sp>
        <p:sp>
          <p:nvSpPr>
            <p:cNvPr id="12" name="Oval 11">
              <a:extLst>
                <a:ext uri="{FF2B5EF4-FFF2-40B4-BE49-F238E27FC236}">
                  <a16:creationId xmlns:a16="http://schemas.microsoft.com/office/drawing/2014/main" id="{6BAC936D-662D-4E42-BF08-F77F7949FB5A}"/>
                </a:ext>
              </a:extLst>
            </p:cNvPr>
            <p:cNvSpPr/>
            <p:nvPr/>
          </p:nvSpPr>
          <p:spPr>
            <a:xfrm>
              <a:off x="952245" y="701988"/>
              <a:ext cx="198100" cy="190490"/>
            </a:xfrm>
            <a:prstGeom prst="ellipse">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800" kern="1200">
                  <a:solidFill>
                    <a:schemeClr val="dk1"/>
                  </a:solidFill>
                  <a:latin typeface="+mn-lt"/>
                  <a:ea typeface="+mn-ea"/>
                  <a:cs typeface="+mn-cs"/>
                </a:defRPr>
              </a:lvl1pPr>
              <a:lvl2pPr marL="342900" algn="l" rtl="0" fontAlgn="base">
                <a:spcBef>
                  <a:spcPct val="0"/>
                </a:spcBef>
                <a:spcAft>
                  <a:spcPct val="0"/>
                </a:spcAft>
                <a:defRPr sz="1800" kern="1200">
                  <a:solidFill>
                    <a:schemeClr val="dk1"/>
                  </a:solidFill>
                  <a:latin typeface="+mn-lt"/>
                  <a:ea typeface="+mn-ea"/>
                  <a:cs typeface="+mn-cs"/>
                </a:defRPr>
              </a:lvl2pPr>
              <a:lvl3pPr marL="685800" algn="l" rtl="0" fontAlgn="base">
                <a:spcBef>
                  <a:spcPct val="0"/>
                </a:spcBef>
                <a:spcAft>
                  <a:spcPct val="0"/>
                </a:spcAft>
                <a:defRPr sz="1800" kern="1200">
                  <a:solidFill>
                    <a:schemeClr val="dk1"/>
                  </a:solidFill>
                  <a:latin typeface="+mn-lt"/>
                  <a:ea typeface="+mn-ea"/>
                  <a:cs typeface="+mn-cs"/>
                </a:defRPr>
              </a:lvl3pPr>
              <a:lvl4pPr marL="1028700" algn="l" rtl="0" fontAlgn="base">
                <a:spcBef>
                  <a:spcPct val="0"/>
                </a:spcBef>
                <a:spcAft>
                  <a:spcPct val="0"/>
                </a:spcAft>
                <a:defRPr sz="1800" kern="1200">
                  <a:solidFill>
                    <a:schemeClr val="dk1"/>
                  </a:solidFill>
                  <a:latin typeface="+mn-lt"/>
                  <a:ea typeface="+mn-ea"/>
                  <a:cs typeface="+mn-cs"/>
                </a:defRPr>
              </a:lvl4pPr>
              <a:lvl5pPr marL="1371600" algn="l" rtl="0" fontAlgn="base">
                <a:spcBef>
                  <a:spcPct val="0"/>
                </a:spcBef>
                <a:spcAft>
                  <a:spcPct val="0"/>
                </a:spcAft>
                <a:defRPr sz="1800" kern="1200">
                  <a:solidFill>
                    <a:schemeClr val="dk1"/>
                  </a:solidFill>
                  <a:latin typeface="+mn-lt"/>
                  <a:ea typeface="+mn-ea"/>
                  <a:cs typeface="+mn-cs"/>
                </a:defRPr>
              </a:lvl5pPr>
              <a:lvl6pPr marL="1714500" algn="l" defTabSz="685800" rtl="0" eaLnBrk="1" latinLnBrk="0" hangingPunct="1">
                <a:defRPr sz="1800" kern="1200">
                  <a:solidFill>
                    <a:schemeClr val="dk1"/>
                  </a:solidFill>
                  <a:latin typeface="+mn-lt"/>
                  <a:ea typeface="+mn-ea"/>
                  <a:cs typeface="+mn-cs"/>
                </a:defRPr>
              </a:lvl6pPr>
              <a:lvl7pPr marL="2057400" algn="l" defTabSz="685800" rtl="0" eaLnBrk="1" latinLnBrk="0" hangingPunct="1">
                <a:defRPr sz="1800" kern="1200">
                  <a:solidFill>
                    <a:schemeClr val="dk1"/>
                  </a:solidFill>
                  <a:latin typeface="+mn-lt"/>
                  <a:ea typeface="+mn-ea"/>
                  <a:cs typeface="+mn-cs"/>
                </a:defRPr>
              </a:lvl7pPr>
              <a:lvl8pPr marL="2400300" algn="l" defTabSz="685800" rtl="0" eaLnBrk="1" latinLnBrk="0" hangingPunct="1">
                <a:defRPr sz="1800" kern="1200">
                  <a:solidFill>
                    <a:schemeClr val="dk1"/>
                  </a:solidFill>
                  <a:latin typeface="+mn-lt"/>
                  <a:ea typeface="+mn-ea"/>
                  <a:cs typeface="+mn-cs"/>
                </a:defRPr>
              </a:lvl8pPr>
              <a:lvl9pPr marL="2743200" algn="l" defTabSz="685800" rtl="0" eaLnBrk="1" latinLnBrk="0" hangingPunct="1">
                <a:defRPr sz="1800" kern="1200">
                  <a:solidFill>
                    <a:schemeClr val="dk1"/>
                  </a:solidFill>
                  <a:latin typeface="+mn-lt"/>
                  <a:ea typeface="+mn-ea"/>
                  <a:cs typeface="+mn-cs"/>
                </a:defRPr>
              </a:lvl9pPr>
            </a:lstStyle>
            <a:p>
              <a:endParaRPr lang="en-US"/>
            </a:p>
          </p:txBody>
        </p:sp>
        <p:sp>
          <p:nvSpPr>
            <p:cNvPr id="13" name="Oval 12">
              <a:extLst>
                <a:ext uri="{FF2B5EF4-FFF2-40B4-BE49-F238E27FC236}">
                  <a16:creationId xmlns:a16="http://schemas.microsoft.com/office/drawing/2014/main" id="{EBCFB5F1-9FE5-4B5E-B473-64326ACDC0AD}"/>
                </a:ext>
              </a:extLst>
            </p:cNvPr>
            <p:cNvSpPr/>
            <p:nvPr/>
          </p:nvSpPr>
          <p:spPr>
            <a:xfrm>
              <a:off x="416031" y="380029"/>
              <a:ext cx="198100" cy="190490"/>
            </a:xfrm>
            <a:prstGeom prst="ellipse">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800" kern="1200">
                  <a:solidFill>
                    <a:schemeClr val="dk1"/>
                  </a:solidFill>
                  <a:latin typeface="+mn-lt"/>
                  <a:ea typeface="+mn-ea"/>
                  <a:cs typeface="+mn-cs"/>
                </a:defRPr>
              </a:lvl1pPr>
              <a:lvl2pPr marL="342900" algn="l" rtl="0" fontAlgn="base">
                <a:spcBef>
                  <a:spcPct val="0"/>
                </a:spcBef>
                <a:spcAft>
                  <a:spcPct val="0"/>
                </a:spcAft>
                <a:defRPr sz="1800" kern="1200">
                  <a:solidFill>
                    <a:schemeClr val="dk1"/>
                  </a:solidFill>
                  <a:latin typeface="+mn-lt"/>
                  <a:ea typeface="+mn-ea"/>
                  <a:cs typeface="+mn-cs"/>
                </a:defRPr>
              </a:lvl2pPr>
              <a:lvl3pPr marL="685800" algn="l" rtl="0" fontAlgn="base">
                <a:spcBef>
                  <a:spcPct val="0"/>
                </a:spcBef>
                <a:spcAft>
                  <a:spcPct val="0"/>
                </a:spcAft>
                <a:defRPr sz="1800" kern="1200">
                  <a:solidFill>
                    <a:schemeClr val="dk1"/>
                  </a:solidFill>
                  <a:latin typeface="+mn-lt"/>
                  <a:ea typeface="+mn-ea"/>
                  <a:cs typeface="+mn-cs"/>
                </a:defRPr>
              </a:lvl3pPr>
              <a:lvl4pPr marL="1028700" algn="l" rtl="0" fontAlgn="base">
                <a:spcBef>
                  <a:spcPct val="0"/>
                </a:spcBef>
                <a:spcAft>
                  <a:spcPct val="0"/>
                </a:spcAft>
                <a:defRPr sz="1800" kern="1200">
                  <a:solidFill>
                    <a:schemeClr val="dk1"/>
                  </a:solidFill>
                  <a:latin typeface="+mn-lt"/>
                  <a:ea typeface="+mn-ea"/>
                  <a:cs typeface="+mn-cs"/>
                </a:defRPr>
              </a:lvl4pPr>
              <a:lvl5pPr marL="1371600" algn="l" rtl="0" fontAlgn="base">
                <a:spcBef>
                  <a:spcPct val="0"/>
                </a:spcBef>
                <a:spcAft>
                  <a:spcPct val="0"/>
                </a:spcAft>
                <a:defRPr sz="1800" kern="1200">
                  <a:solidFill>
                    <a:schemeClr val="dk1"/>
                  </a:solidFill>
                  <a:latin typeface="+mn-lt"/>
                  <a:ea typeface="+mn-ea"/>
                  <a:cs typeface="+mn-cs"/>
                </a:defRPr>
              </a:lvl5pPr>
              <a:lvl6pPr marL="1714500" algn="l" defTabSz="685800" rtl="0" eaLnBrk="1" latinLnBrk="0" hangingPunct="1">
                <a:defRPr sz="1800" kern="1200">
                  <a:solidFill>
                    <a:schemeClr val="dk1"/>
                  </a:solidFill>
                  <a:latin typeface="+mn-lt"/>
                  <a:ea typeface="+mn-ea"/>
                  <a:cs typeface="+mn-cs"/>
                </a:defRPr>
              </a:lvl6pPr>
              <a:lvl7pPr marL="2057400" algn="l" defTabSz="685800" rtl="0" eaLnBrk="1" latinLnBrk="0" hangingPunct="1">
                <a:defRPr sz="1800" kern="1200">
                  <a:solidFill>
                    <a:schemeClr val="dk1"/>
                  </a:solidFill>
                  <a:latin typeface="+mn-lt"/>
                  <a:ea typeface="+mn-ea"/>
                  <a:cs typeface="+mn-cs"/>
                </a:defRPr>
              </a:lvl7pPr>
              <a:lvl8pPr marL="2400300" algn="l" defTabSz="685800" rtl="0" eaLnBrk="1" latinLnBrk="0" hangingPunct="1">
                <a:defRPr sz="1800" kern="1200">
                  <a:solidFill>
                    <a:schemeClr val="dk1"/>
                  </a:solidFill>
                  <a:latin typeface="+mn-lt"/>
                  <a:ea typeface="+mn-ea"/>
                  <a:cs typeface="+mn-cs"/>
                </a:defRPr>
              </a:lvl8pPr>
              <a:lvl9pPr marL="2743200" algn="l" defTabSz="685800" rtl="0" eaLnBrk="1" latinLnBrk="0" hangingPunct="1">
                <a:defRPr sz="1800" kern="1200">
                  <a:solidFill>
                    <a:schemeClr val="dk1"/>
                  </a:solidFill>
                  <a:latin typeface="+mn-lt"/>
                  <a:ea typeface="+mn-ea"/>
                  <a:cs typeface="+mn-cs"/>
                </a:defRPr>
              </a:lvl9pPr>
            </a:lstStyle>
            <a:p>
              <a:endParaRPr lang="en-US"/>
            </a:p>
          </p:txBody>
        </p:sp>
        <p:sp>
          <p:nvSpPr>
            <p:cNvPr id="14" name="Text Box 2">
              <a:extLst>
                <a:ext uri="{FF2B5EF4-FFF2-40B4-BE49-F238E27FC236}">
                  <a16:creationId xmlns:a16="http://schemas.microsoft.com/office/drawing/2014/main" id="{83E4DFA2-3A17-47EB-BCC6-E677233952E1}"/>
                </a:ext>
              </a:extLst>
            </p:cNvPr>
            <p:cNvSpPr txBox="1">
              <a:spLocks noChangeArrowheads="1"/>
            </p:cNvSpPr>
            <p:nvPr/>
          </p:nvSpPr>
          <p:spPr bwMode="auto">
            <a:xfrm>
              <a:off x="416031" y="345740"/>
              <a:ext cx="236197" cy="259066"/>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algn="l" rtl="0" fontAlgn="base">
                <a:spcBef>
                  <a:spcPct val="0"/>
                </a:spcBef>
                <a:spcAft>
                  <a:spcPct val="0"/>
                </a:spcAft>
                <a:defRPr sz="1800" kern="1200">
                  <a:solidFill>
                    <a:schemeClr val="tx1"/>
                  </a:solidFill>
                  <a:latin typeface="Arial" charset="0"/>
                  <a:ea typeface="ＭＳ Ｐゴシック" charset="-128"/>
                  <a:cs typeface="Arial" charset="0"/>
                </a:defRPr>
              </a:lvl1pPr>
              <a:lvl2pPr marL="342900" algn="l" rtl="0" fontAlgn="base">
                <a:spcBef>
                  <a:spcPct val="0"/>
                </a:spcBef>
                <a:spcAft>
                  <a:spcPct val="0"/>
                </a:spcAft>
                <a:defRPr sz="1800" kern="1200">
                  <a:solidFill>
                    <a:schemeClr val="tx1"/>
                  </a:solidFill>
                  <a:latin typeface="Arial" charset="0"/>
                  <a:ea typeface="ＭＳ Ｐゴシック" charset="-128"/>
                  <a:cs typeface="Arial" charset="0"/>
                </a:defRPr>
              </a:lvl2pPr>
              <a:lvl3pPr marL="685800" algn="l" rtl="0" fontAlgn="base">
                <a:spcBef>
                  <a:spcPct val="0"/>
                </a:spcBef>
                <a:spcAft>
                  <a:spcPct val="0"/>
                </a:spcAft>
                <a:defRPr sz="1800" kern="1200">
                  <a:solidFill>
                    <a:schemeClr val="tx1"/>
                  </a:solidFill>
                  <a:latin typeface="Arial" charset="0"/>
                  <a:ea typeface="ＭＳ Ｐゴシック" charset="-128"/>
                  <a:cs typeface="Arial" charset="0"/>
                </a:defRPr>
              </a:lvl3pPr>
              <a:lvl4pPr marL="1028700" algn="l" rtl="0" fontAlgn="base">
                <a:spcBef>
                  <a:spcPct val="0"/>
                </a:spcBef>
                <a:spcAft>
                  <a:spcPct val="0"/>
                </a:spcAft>
                <a:defRPr sz="1800" kern="1200">
                  <a:solidFill>
                    <a:schemeClr val="tx1"/>
                  </a:solidFill>
                  <a:latin typeface="Arial" charset="0"/>
                  <a:ea typeface="ＭＳ Ｐゴシック" charset="-128"/>
                  <a:cs typeface="Arial" charset="0"/>
                </a:defRPr>
              </a:lvl4pPr>
              <a:lvl5pPr marL="1371600" algn="l" rtl="0" fontAlgn="base">
                <a:spcBef>
                  <a:spcPct val="0"/>
                </a:spcBef>
                <a:spcAft>
                  <a:spcPct val="0"/>
                </a:spcAft>
                <a:defRPr sz="1800" kern="1200">
                  <a:solidFill>
                    <a:schemeClr val="tx1"/>
                  </a:solidFill>
                  <a:latin typeface="Arial" charset="0"/>
                  <a:ea typeface="ＭＳ Ｐゴシック" charset="-128"/>
                  <a:cs typeface="Arial" charset="0"/>
                </a:defRPr>
              </a:lvl5pPr>
              <a:lvl6pPr marL="1714500" algn="l" defTabSz="685800" rtl="0" eaLnBrk="1" latinLnBrk="0" hangingPunct="1">
                <a:defRPr sz="1800" kern="1200">
                  <a:solidFill>
                    <a:schemeClr val="tx1"/>
                  </a:solidFill>
                  <a:latin typeface="Arial" charset="0"/>
                  <a:ea typeface="ＭＳ Ｐゴシック" charset="-128"/>
                  <a:cs typeface="Arial" charset="0"/>
                </a:defRPr>
              </a:lvl6pPr>
              <a:lvl7pPr marL="2057400" algn="l" defTabSz="685800" rtl="0" eaLnBrk="1" latinLnBrk="0" hangingPunct="1">
                <a:defRPr sz="1800" kern="1200">
                  <a:solidFill>
                    <a:schemeClr val="tx1"/>
                  </a:solidFill>
                  <a:latin typeface="Arial" charset="0"/>
                  <a:ea typeface="ＭＳ Ｐゴシック" charset="-128"/>
                  <a:cs typeface="Arial" charset="0"/>
                </a:defRPr>
              </a:lvl7pPr>
              <a:lvl8pPr marL="2400300" algn="l" defTabSz="685800" rtl="0" eaLnBrk="1" latinLnBrk="0" hangingPunct="1">
                <a:defRPr sz="1800" kern="1200">
                  <a:solidFill>
                    <a:schemeClr val="tx1"/>
                  </a:solidFill>
                  <a:latin typeface="Arial" charset="0"/>
                  <a:ea typeface="ＭＳ Ｐゴシック" charset="-128"/>
                  <a:cs typeface="Arial" charset="0"/>
                </a:defRPr>
              </a:lvl8pPr>
              <a:lvl9pPr marL="2743200" algn="l" defTabSz="685800" rtl="0" eaLnBrk="1" latinLnBrk="0" hangingPunct="1">
                <a:defRPr sz="1800" kern="1200">
                  <a:solidFill>
                    <a:schemeClr val="tx1"/>
                  </a:solidFill>
                  <a:latin typeface="Arial" charset="0"/>
                  <a:ea typeface="ＭＳ Ｐゴシック" charset="-128"/>
                  <a:cs typeface="Arial" charset="0"/>
                </a:defRPr>
              </a:lvl9pPr>
            </a:lstStyle>
            <a:p>
              <a:pPr marL="0" marR="0" algn="just">
                <a:lnSpc>
                  <a:spcPct val="106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1</a:t>
              </a:r>
              <a:endParaRPr lang="en-US" sz="14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5" name="Oval 14">
              <a:extLst>
                <a:ext uri="{FF2B5EF4-FFF2-40B4-BE49-F238E27FC236}">
                  <a16:creationId xmlns:a16="http://schemas.microsoft.com/office/drawing/2014/main" id="{A62F7D1F-13A9-4262-B9CB-067022B40DEF}"/>
                </a:ext>
              </a:extLst>
            </p:cNvPr>
            <p:cNvSpPr/>
            <p:nvPr/>
          </p:nvSpPr>
          <p:spPr>
            <a:xfrm>
              <a:off x="472481" y="1462448"/>
              <a:ext cx="198100" cy="190490"/>
            </a:xfrm>
            <a:prstGeom prst="ellipse">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800" kern="1200">
                  <a:solidFill>
                    <a:schemeClr val="dk1"/>
                  </a:solidFill>
                  <a:latin typeface="+mn-lt"/>
                  <a:ea typeface="+mn-ea"/>
                  <a:cs typeface="+mn-cs"/>
                </a:defRPr>
              </a:lvl1pPr>
              <a:lvl2pPr marL="342900" algn="l" rtl="0" fontAlgn="base">
                <a:spcBef>
                  <a:spcPct val="0"/>
                </a:spcBef>
                <a:spcAft>
                  <a:spcPct val="0"/>
                </a:spcAft>
                <a:defRPr sz="1800" kern="1200">
                  <a:solidFill>
                    <a:schemeClr val="dk1"/>
                  </a:solidFill>
                  <a:latin typeface="+mn-lt"/>
                  <a:ea typeface="+mn-ea"/>
                  <a:cs typeface="+mn-cs"/>
                </a:defRPr>
              </a:lvl2pPr>
              <a:lvl3pPr marL="685800" algn="l" rtl="0" fontAlgn="base">
                <a:spcBef>
                  <a:spcPct val="0"/>
                </a:spcBef>
                <a:spcAft>
                  <a:spcPct val="0"/>
                </a:spcAft>
                <a:defRPr sz="1800" kern="1200">
                  <a:solidFill>
                    <a:schemeClr val="dk1"/>
                  </a:solidFill>
                  <a:latin typeface="+mn-lt"/>
                  <a:ea typeface="+mn-ea"/>
                  <a:cs typeface="+mn-cs"/>
                </a:defRPr>
              </a:lvl3pPr>
              <a:lvl4pPr marL="1028700" algn="l" rtl="0" fontAlgn="base">
                <a:spcBef>
                  <a:spcPct val="0"/>
                </a:spcBef>
                <a:spcAft>
                  <a:spcPct val="0"/>
                </a:spcAft>
                <a:defRPr sz="1800" kern="1200">
                  <a:solidFill>
                    <a:schemeClr val="dk1"/>
                  </a:solidFill>
                  <a:latin typeface="+mn-lt"/>
                  <a:ea typeface="+mn-ea"/>
                  <a:cs typeface="+mn-cs"/>
                </a:defRPr>
              </a:lvl4pPr>
              <a:lvl5pPr marL="1371600" algn="l" rtl="0" fontAlgn="base">
                <a:spcBef>
                  <a:spcPct val="0"/>
                </a:spcBef>
                <a:spcAft>
                  <a:spcPct val="0"/>
                </a:spcAft>
                <a:defRPr sz="1800" kern="1200">
                  <a:solidFill>
                    <a:schemeClr val="dk1"/>
                  </a:solidFill>
                  <a:latin typeface="+mn-lt"/>
                  <a:ea typeface="+mn-ea"/>
                  <a:cs typeface="+mn-cs"/>
                </a:defRPr>
              </a:lvl5pPr>
              <a:lvl6pPr marL="1714500" algn="l" defTabSz="685800" rtl="0" eaLnBrk="1" latinLnBrk="0" hangingPunct="1">
                <a:defRPr sz="1800" kern="1200">
                  <a:solidFill>
                    <a:schemeClr val="dk1"/>
                  </a:solidFill>
                  <a:latin typeface="+mn-lt"/>
                  <a:ea typeface="+mn-ea"/>
                  <a:cs typeface="+mn-cs"/>
                </a:defRPr>
              </a:lvl6pPr>
              <a:lvl7pPr marL="2057400" algn="l" defTabSz="685800" rtl="0" eaLnBrk="1" latinLnBrk="0" hangingPunct="1">
                <a:defRPr sz="1800" kern="1200">
                  <a:solidFill>
                    <a:schemeClr val="dk1"/>
                  </a:solidFill>
                  <a:latin typeface="+mn-lt"/>
                  <a:ea typeface="+mn-ea"/>
                  <a:cs typeface="+mn-cs"/>
                </a:defRPr>
              </a:lvl7pPr>
              <a:lvl8pPr marL="2400300" algn="l" defTabSz="685800" rtl="0" eaLnBrk="1" latinLnBrk="0" hangingPunct="1">
                <a:defRPr sz="1800" kern="1200">
                  <a:solidFill>
                    <a:schemeClr val="dk1"/>
                  </a:solidFill>
                  <a:latin typeface="+mn-lt"/>
                  <a:ea typeface="+mn-ea"/>
                  <a:cs typeface="+mn-cs"/>
                </a:defRPr>
              </a:lvl8pPr>
              <a:lvl9pPr marL="2743200" algn="l" defTabSz="685800" rtl="0" eaLnBrk="1" latinLnBrk="0" hangingPunct="1">
                <a:defRPr sz="1800" kern="1200">
                  <a:solidFill>
                    <a:schemeClr val="dk1"/>
                  </a:solidFill>
                  <a:latin typeface="+mn-lt"/>
                  <a:ea typeface="+mn-ea"/>
                  <a:cs typeface="+mn-cs"/>
                </a:defRPr>
              </a:lvl9pPr>
            </a:lstStyle>
            <a:p>
              <a:endParaRPr lang="en-US"/>
            </a:p>
          </p:txBody>
        </p:sp>
        <p:sp>
          <p:nvSpPr>
            <p:cNvPr id="16" name="Text Box 2">
              <a:extLst>
                <a:ext uri="{FF2B5EF4-FFF2-40B4-BE49-F238E27FC236}">
                  <a16:creationId xmlns:a16="http://schemas.microsoft.com/office/drawing/2014/main" id="{641E2AF8-2996-4CEC-BE4F-BBE5DCC0CCF9}"/>
                </a:ext>
              </a:extLst>
            </p:cNvPr>
            <p:cNvSpPr txBox="1">
              <a:spLocks noChangeArrowheads="1"/>
            </p:cNvSpPr>
            <p:nvPr/>
          </p:nvSpPr>
          <p:spPr bwMode="auto">
            <a:xfrm>
              <a:off x="937631" y="660146"/>
              <a:ext cx="235585" cy="25844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algn="l" rtl="0" fontAlgn="base">
                <a:spcBef>
                  <a:spcPct val="0"/>
                </a:spcBef>
                <a:spcAft>
                  <a:spcPct val="0"/>
                </a:spcAft>
                <a:defRPr sz="1800" kern="1200">
                  <a:solidFill>
                    <a:schemeClr val="tx1"/>
                  </a:solidFill>
                  <a:latin typeface="Arial" charset="0"/>
                  <a:ea typeface="ＭＳ Ｐゴシック" charset="-128"/>
                  <a:cs typeface="Arial" charset="0"/>
                </a:defRPr>
              </a:lvl1pPr>
              <a:lvl2pPr marL="342900" algn="l" rtl="0" fontAlgn="base">
                <a:spcBef>
                  <a:spcPct val="0"/>
                </a:spcBef>
                <a:spcAft>
                  <a:spcPct val="0"/>
                </a:spcAft>
                <a:defRPr sz="1800" kern="1200">
                  <a:solidFill>
                    <a:schemeClr val="tx1"/>
                  </a:solidFill>
                  <a:latin typeface="Arial" charset="0"/>
                  <a:ea typeface="ＭＳ Ｐゴシック" charset="-128"/>
                  <a:cs typeface="Arial" charset="0"/>
                </a:defRPr>
              </a:lvl2pPr>
              <a:lvl3pPr marL="685800" algn="l" rtl="0" fontAlgn="base">
                <a:spcBef>
                  <a:spcPct val="0"/>
                </a:spcBef>
                <a:spcAft>
                  <a:spcPct val="0"/>
                </a:spcAft>
                <a:defRPr sz="1800" kern="1200">
                  <a:solidFill>
                    <a:schemeClr val="tx1"/>
                  </a:solidFill>
                  <a:latin typeface="Arial" charset="0"/>
                  <a:ea typeface="ＭＳ Ｐゴシック" charset="-128"/>
                  <a:cs typeface="Arial" charset="0"/>
                </a:defRPr>
              </a:lvl3pPr>
              <a:lvl4pPr marL="1028700" algn="l" rtl="0" fontAlgn="base">
                <a:spcBef>
                  <a:spcPct val="0"/>
                </a:spcBef>
                <a:spcAft>
                  <a:spcPct val="0"/>
                </a:spcAft>
                <a:defRPr sz="1800" kern="1200">
                  <a:solidFill>
                    <a:schemeClr val="tx1"/>
                  </a:solidFill>
                  <a:latin typeface="Arial" charset="0"/>
                  <a:ea typeface="ＭＳ Ｐゴシック" charset="-128"/>
                  <a:cs typeface="Arial" charset="0"/>
                </a:defRPr>
              </a:lvl4pPr>
              <a:lvl5pPr marL="1371600" algn="l" rtl="0" fontAlgn="base">
                <a:spcBef>
                  <a:spcPct val="0"/>
                </a:spcBef>
                <a:spcAft>
                  <a:spcPct val="0"/>
                </a:spcAft>
                <a:defRPr sz="1800" kern="1200">
                  <a:solidFill>
                    <a:schemeClr val="tx1"/>
                  </a:solidFill>
                  <a:latin typeface="Arial" charset="0"/>
                  <a:ea typeface="ＭＳ Ｐゴシック" charset="-128"/>
                  <a:cs typeface="Arial" charset="0"/>
                </a:defRPr>
              </a:lvl5pPr>
              <a:lvl6pPr marL="1714500" algn="l" defTabSz="685800" rtl="0" eaLnBrk="1" latinLnBrk="0" hangingPunct="1">
                <a:defRPr sz="1800" kern="1200">
                  <a:solidFill>
                    <a:schemeClr val="tx1"/>
                  </a:solidFill>
                  <a:latin typeface="Arial" charset="0"/>
                  <a:ea typeface="ＭＳ Ｐゴシック" charset="-128"/>
                  <a:cs typeface="Arial" charset="0"/>
                </a:defRPr>
              </a:lvl6pPr>
              <a:lvl7pPr marL="2057400" algn="l" defTabSz="685800" rtl="0" eaLnBrk="1" latinLnBrk="0" hangingPunct="1">
                <a:defRPr sz="1800" kern="1200">
                  <a:solidFill>
                    <a:schemeClr val="tx1"/>
                  </a:solidFill>
                  <a:latin typeface="Arial" charset="0"/>
                  <a:ea typeface="ＭＳ Ｐゴシック" charset="-128"/>
                  <a:cs typeface="Arial" charset="0"/>
                </a:defRPr>
              </a:lvl7pPr>
              <a:lvl8pPr marL="2400300" algn="l" defTabSz="685800" rtl="0" eaLnBrk="1" latinLnBrk="0" hangingPunct="1">
                <a:defRPr sz="1800" kern="1200">
                  <a:solidFill>
                    <a:schemeClr val="tx1"/>
                  </a:solidFill>
                  <a:latin typeface="Arial" charset="0"/>
                  <a:ea typeface="ＭＳ Ｐゴシック" charset="-128"/>
                  <a:cs typeface="Arial" charset="0"/>
                </a:defRPr>
              </a:lvl8pPr>
              <a:lvl9pPr marL="2743200" algn="l" defTabSz="685800" rtl="0" eaLnBrk="1" latinLnBrk="0" hangingPunct="1">
                <a:defRPr sz="1800" kern="1200">
                  <a:solidFill>
                    <a:schemeClr val="tx1"/>
                  </a:solidFill>
                  <a:latin typeface="Arial" charset="0"/>
                  <a:ea typeface="ＭＳ Ｐゴシック" charset="-128"/>
                  <a:cs typeface="Arial" charset="0"/>
                </a:defRPr>
              </a:lvl9pPr>
            </a:lstStyle>
            <a:p>
              <a:pPr marL="0" marR="0" algn="just">
                <a:lnSpc>
                  <a:spcPct val="105000"/>
                </a:lnSpc>
                <a:spcBef>
                  <a:spcPts val="0"/>
                </a:spcBef>
                <a:spcAft>
                  <a:spcPts val="0"/>
                </a:spcAft>
              </a:pPr>
              <a:r>
                <a:rPr lang="en-US" sz="1600" dirty="0">
                  <a:latin typeface="Calibri" panose="020F0502020204030204" pitchFamily="34" charset="0"/>
                  <a:ea typeface="Times New Roman" panose="02020603050405020304" pitchFamily="18" charset="0"/>
                  <a:cs typeface="Times New Roman" panose="02020603050405020304" pitchFamily="18" charset="0"/>
                </a:rPr>
                <a:t>4</a:t>
              </a:r>
              <a:endParaRPr lang="en-US" sz="1600" dirty="0">
                <a:effectLst/>
                <a:latin typeface="Times New Roman" panose="02020603050405020304" pitchFamily="18" charset="0"/>
                <a:ea typeface="Times New Roman" panose="02020603050405020304" pitchFamily="18" charset="0"/>
              </a:endParaRPr>
            </a:p>
          </p:txBody>
        </p:sp>
        <p:sp>
          <p:nvSpPr>
            <p:cNvPr id="17" name="Text Box 2">
              <a:extLst>
                <a:ext uri="{FF2B5EF4-FFF2-40B4-BE49-F238E27FC236}">
                  <a16:creationId xmlns:a16="http://schemas.microsoft.com/office/drawing/2014/main" id="{C1BC19E6-365C-4D58-98CE-4782FFFC589D}"/>
                </a:ext>
              </a:extLst>
            </p:cNvPr>
            <p:cNvSpPr txBox="1">
              <a:spLocks noChangeArrowheads="1"/>
            </p:cNvSpPr>
            <p:nvPr/>
          </p:nvSpPr>
          <p:spPr bwMode="auto">
            <a:xfrm>
              <a:off x="952245" y="914567"/>
              <a:ext cx="236197" cy="259066"/>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algn="l" rtl="0" fontAlgn="base">
                <a:spcBef>
                  <a:spcPct val="0"/>
                </a:spcBef>
                <a:spcAft>
                  <a:spcPct val="0"/>
                </a:spcAft>
                <a:defRPr sz="1800" kern="1200">
                  <a:solidFill>
                    <a:schemeClr val="tx1"/>
                  </a:solidFill>
                  <a:latin typeface="Arial" charset="0"/>
                  <a:ea typeface="ＭＳ Ｐゴシック" charset="-128"/>
                  <a:cs typeface="Arial" charset="0"/>
                </a:defRPr>
              </a:lvl1pPr>
              <a:lvl2pPr marL="342900" algn="l" rtl="0" fontAlgn="base">
                <a:spcBef>
                  <a:spcPct val="0"/>
                </a:spcBef>
                <a:spcAft>
                  <a:spcPct val="0"/>
                </a:spcAft>
                <a:defRPr sz="1800" kern="1200">
                  <a:solidFill>
                    <a:schemeClr val="tx1"/>
                  </a:solidFill>
                  <a:latin typeface="Arial" charset="0"/>
                  <a:ea typeface="ＭＳ Ｐゴシック" charset="-128"/>
                  <a:cs typeface="Arial" charset="0"/>
                </a:defRPr>
              </a:lvl2pPr>
              <a:lvl3pPr marL="685800" algn="l" rtl="0" fontAlgn="base">
                <a:spcBef>
                  <a:spcPct val="0"/>
                </a:spcBef>
                <a:spcAft>
                  <a:spcPct val="0"/>
                </a:spcAft>
                <a:defRPr sz="1800" kern="1200">
                  <a:solidFill>
                    <a:schemeClr val="tx1"/>
                  </a:solidFill>
                  <a:latin typeface="Arial" charset="0"/>
                  <a:ea typeface="ＭＳ Ｐゴシック" charset="-128"/>
                  <a:cs typeface="Arial" charset="0"/>
                </a:defRPr>
              </a:lvl3pPr>
              <a:lvl4pPr marL="1028700" algn="l" rtl="0" fontAlgn="base">
                <a:spcBef>
                  <a:spcPct val="0"/>
                </a:spcBef>
                <a:spcAft>
                  <a:spcPct val="0"/>
                </a:spcAft>
                <a:defRPr sz="1800" kern="1200">
                  <a:solidFill>
                    <a:schemeClr val="tx1"/>
                  </a:solidFill>
                  <a:latin typeface="Arial" charset="0"/>
                  <a:ea typeface="ＭＳ Ｐゴシック" charset="-128"/>
                  <a:cs typeface="Arial" charset="0"/>
                </a:defRPr>
              </a:lvl4pPr>
              <a:lvl5pPr marL="1371600" algn="l" rtl="0" fontAlgn="base">
                <a:spcBef>
                  <a:spcPct val="0"/>
                </a:spcBef>
                <a:spcAft>
                  <a:spcPct val="0"/>
                </a:spcAft>
                <a:defRPr sz="1800" kern="1200">
                  <a:solidFill>
                    <a:schemeClr val="tx1"/>
                  </a:solidFill>
                  <a:latin typeface="Arial" charset="0"/>
                  <a:ea typeface="ＭＳ Ｐゴシック" charset="-128"/>
                  <a:cs typeface="Arial" charset="0"/>
                </a:defRPr>
              </a:lvl5pPr>
              <a:lvl6pPr marL="1714500" algn="l" defTabSz="685800" rtl="0" eaLnBrk="1" latinLnBrk="0" hangingPunct="1">
                <a:defRPr sz="1800" kern="1200">
                  <a:solidFill>
                    <a:schemeClr val="tx1"/>
                  </a:solidFill>
                  <a:latin typeface="Arial" charset="0"/>
                  <a:ea typeface="ＭＳ Ｐゴシック" charset="-128"/>
                  <a:cs typeface="Arial" charset="0"/>
                </a:defRPr>
              </a:lvl6pPr>
              <a:lvl7pPr marL="2057400" algn="l" defTabSz="685800" rtl="0" eaLnBrk="1" latinLnBrk="0" hangingPunct="1">
                <a:defRPr sz="1800" kern="1200">
                  <a:solidFill>
                    <a:schemeClr val="tx1"/>
                  </a:solidFill>
                  <a:latin typeface="Arial" charset="0"/>
                  <a:ea typeface="ＭＳ Ｐゴシック" charset="-128"/>
                  <a:cs typeface="Arial" charset="0"/>
                </a:defRPr>
              </a:lvl7pPr>
              <a:lvl8pPr marL="2400300" algn="l" defTabSz="685800" rtl="0" eaLnBrk="1" latinLnBrk="0" hangingPunct="1">
                <a:defRPr sz="1800" kern="1200">
                  <a:solidFill>
                    <a:schemeClr val="tx1"/>
                  </a:solidFill>
                  <a:latin typeface="Arial" charset="0"/>
                  <a:ea typeface="ＭＳ Ｐゴシック" charset="-128"/>
                  <a:cs typeface="Arial" charset="0"/>
                </a:defRPr>
              </a:lvl8pPr>
              <a:lvl9pPr marL="2743200" algn="l" defTabSz="685800" rtl="0" eaLnBrk="1" latinLnBrk="0" hangingPunct="1">
                <a:defRPr sz="1800" kern="1200">
                  <a:solidFill>
                    <a:schemeClr val="tx1"/>
                  </a:solidFill>
                  <a:latin typeface="Arial" charset="0"/>
                  <a:ea typeface="ＭＳ Ｐゴシック" charset="-128"/>
                  <a:cs typeface="Arial" charset="0"/>
                </a:defRPr>
              </a:lvl9pPr>
            </a:lstStyle>
            <a:p>
              <a:pPr marL="0" marR="0" algn="just">
                <a:lnSpc>
                  <a:spcPct val="105000"/>
                </a:lnSpc>
                <a:spcBef>
                  <a:spcPts val="0"/>
                </a:spcBef>
                <a:spcAft>
                  <a:spcPts val="0"/>
                </a:spcAft>
              </a:pPr>
              <a:r>
                <a:rPr lang="en-US" sz="1400" dirty="0">
                  <a:latin typeface="Calibri" panose="020F0502020204030204" pitchFamily="34" charset="0"/>
                  <a:ea typeface="Times New Roman" panose="02020603050405020304" pitchFamily="18" charset="0"/>
                  <a:cs typeface="Times New Roman" panose="02020603050405020304" pitchFamily="18" charset="0"/>
                </a:rPr>
                <a:t>5</a:t>
              </a:r>
              <a:endParaRPr lang="en-US" sz="1400" dirty="0">
                <a:effectLst/>
                <a:latin typeface="Times New Roman" panose="02020603050405020304" pitchFamily="18" charset="0"/>
                <a:ea typeface="Times New Roman" panose="02020603050405020304" pitchFamily="18" charset="0"/>
              </a:endParaRPr>
            </a:p>
          </p:txBody>
        </p:sp>
        <p:sp>
          <p:nvSpPr>
            <p:cNvPr id="18" name="Text Box 2">
              <a:extLst>
                <a:ext uri="{FF2B5EF4-FFF2-40B4-BE49-F238E27FC236}">
                  <a16:creationId xmlns:a16="http://schemas.microsoft.com/office/drawing/2014/main" id="{F81B3E57-333E-41B8-B6F4-BC336AFF7529}"/>
                </a:ext>
              </a:extLst>
            </p:cNvPr>
            <p:cNvSpPr txBox="1">
              <a:spLocks noChangeArrowheads="1"/>
            </p:cNvSpPr>
            <p:nvPr/>
          </p:nvSpPr>
          <p:spPr bwMode="auto">
            <a:xfrm>
              <a:off x="472481" y="1428469"/>
              <a:ext cx="235585" cy="25844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algn="l" rtl="0" fontAlgn="base">
                <a:spcBef>
                  <a:spcPct val="0"/>
                </a:spcBef>
                <a:spcAft>
                  <a:spcPct val="0"/>
                </a:spcAft>
                <a:defRPr sz="1800" kern="1200">
                  <a:solidFill>
                    <a:schemeClr val="tx1"/>
                  </a:solidFill>
                  <a:latin typeface="Arial" charset="0"/>
                  <a:ea typeface="ＭＳ Ｐゴシック" charset="-128"/>
                  <a:cs typeface="Arial" charset="0"/>
                </a:defRPr>
              </a:lvl1pPr>
              <a:lvl2pPr marL="342900" algn="l" rtl="0" fontAlgn="base">
                <a:spcBef>
                  <a:spcPct val="0"/>
                </a:spcBef>
                <a:spcAft>
                  <a:spcPct val="0"/>
                </a:spcAft>
                <a:defRPr sz="1800" kern="1200">
                  <a:solidFill>
                    <a:schemeClr val="tx1"/>
                  </a:solidFill>
                  <a:latin typeface="Arial" charset="0"/>
                  <a:ea typeface="ＭＳ Ｐゴシック" charset="-128"/>
                  <a:cs typeface="Arial" charset="0"/>
                </a:defRPr>
              </a:lvl2pPr>
              <a:lvl3pPr marL="685800" algn="l" rtl="0" fontAlgn="base">
                <a:spcBef>
                  <a:spcPct val="0"/>
                </a:spcBef>
                <a:spcAft>
                  <a:spcPct val="0"/>
                </a:spcAft>
                <a:defRPr sz="1800" kern="1200">
                  <a:solidFill>
                    <a:schemeClr val="tx1"/>
                  </a:solidFill>
                  <a:latin typeface="Arial" charset="0"/>
                  <a:ea typeface="ＭＳ Ｐゴシック" charset="-128"/>
                  <a:cs typeface="Arial" charset="0"/>
                </a:defRPr>
              </a:lvl3pPr>
              <a:lvl4pPr marL="1028700" algn="l" rtl="0" fontAlgn="base">
                <a:spcBef>
                  <a:spcPct val="0"/>
                </a:spcBef>
                <a:spcAft>
                  <a:spcPct val="0"/>
                </a:spcAft>
                <a:defRPr sz="1800" kern="1200">
                  <a:solidFill>
                    <a:schemeClr val="tx1"/>
                  </a:solidFill>
                  <a:latin typeface="Arial" charset="0"/>
                  <a:ea typeface="ＭＳ Ｐゴシック" charset="-128"/>
                  <a:cs typeface="Arial" charset="0"/>
                </a:defRPr>
              </a:lvl4pPr>
              <a:lvl5pPr marL="1371600" algn="l" rtl="0" fontAlgn="base">
                <a:spcBef>
                  <a:spcPct val="0"/>
                </a:spcBef>
                <a:spcAft>
                  <a:spcPct val="0"/>
                </a:spcAft>
                <a:defRPr sz="1800" kern="1200">
                  <a:solidFill>
                    <a:schemeClr val="tx1"/>
                  </a:solidFill>
                  <a:latin typeface="Arial" charset="0"/>
                  <a:ea typeface="ＭＳ Ｐゴシック" charset="-128"/>
                  <a:cs typeface="Arial" charset="0"/>
                </a:defRPr>
              </a:lvl5pPr>
              <a:lvl6pPr marL="1714500" algn="l" defTabSz="685800" rtl="0" eaLnBrk="1" latinLnBrk="0" hangingPunct="1">
                <a:defRPr sz="1800" kern="1200">
                  <a:solidFill>
                    <a:schemeClr val="tx1"/>
                  </a:solidFill>
                  <a:latin typeface="Arial" charset="0"/>
                  <a:ea typeface="ＭＳ Ｐゴシック" charset="-128"/>
                  <a:cs typeface="Arial" charset="0"/>
                </a:defRPr>
              </a:lvl6pPr>
              <a:lvl7pPr marL="2057400" algn="l" defTabSz="685800" rtl="0" eaLnBrk="1" latinLnBrk="0" hangingPunct="1">
                <a:defRPr sz="1800" kern="1200">
                  <a:solidFill>
                    <a:schemeClr val="tx1"/>
                  </a:solidFill>
                  <a:latin typeface="Arial" charset="0"/>
                  <a:ea typeface="ＭＳ Ｐゴシック" charset="-128"/>
                  <a:cs typeface="Arial" charset="0"/>
                </a:defRPr>
              </a:lvl7pPr>
              <a:lvl8pPr marL="2400300" algn="l" defTabSz="685800" rtl="0" eaLnBrk="1" latinLnBrk="0" hangingPunct="1">
                <a:defRPr sz="1800" kern="1200">
                  <a:solidFill>
                    <a:schemeClr val="tx1"/>
                  </a:solidFill>
                  <a:latin typeface="Arial" charset="0"/>
                  <a:ea typeface="ＭＳ Ｐゴシック" charset="-128"/>
                  <a:cs typeface="Arial" charset="0"/>
                </a:defRPr>
              </a:lvl8pPr>
              <a:lvl9pPr marL="2743200" algn="l" defTabSz="685800" rtl="0" eaLnBrk="1" latinLnBrk="0" hangingPunct="1">
                <a:defRPr sz="1800" kern="1200">
                  <a:solidFill>
                    <a:schemeClr val="tx1"/>
                  </a:solidFill>
                  <a:latin typeface="Arial" charset="0"/>
                  <a:ea typeface="ＭＳ Ｐゴシック" charset="-128"/>
                  <a:cs typeface="Arial" charset="0"/>
                </a:defRPr>
              </a:lvl9pPr>
            </a:lstStyle>
            <a:p>
              <a:pPr marL="0" marR="0" algn="just">
                <a:lnSpc>
                  <a:spcPct val="105000"/>
                </a:lnSpc>
                <a:spcBef>
                  <a:spcPts val="0"/>
                </a:spcBef>
                <a:spcAft>
                  <a:spcPts val="0"/>
                </a:spcAft>
              </a:pPr>
              <a:r>
                <a:rPr lang="en-US" sz="1400" dirty="0">
                  <a:latin typeface="Calibri" panose="020F0502020204030204" pitchFamily="34" charset="0"/>
                  <a:ea typeface="Times New Roman" panose="02020603050405020304" pitchFamily="18" charset="0"/>
                  <a:cs typeface="Times New Roman" panose="02020603050405020304" pitchFamily="18" charset="0"/>
                </a:rPr>
                <a:t>2</a:t>
              </a:r>
              <a:endParaRPr lang="en-US" sz="1400" dirty="0">
                <a:effectLst/>
                <a:latin typeface="Times New Roman" panose="02020603050405020304" pitchFamily="18" charset="0"/>
                <a:ea typeface="Times New Roman" panose="02020603050405020304" pitchFamily="18" charset="0"/>
              </a:endParaRPr>
            </a:p>
          </p:txBody>
        </p:sp>
        <p:sp>
          <p:nvSpPr>
            <p:cNvPr id="19" name="Text Box 2">
              <a:extLst>
                <a:ext uri="{FF2B5EF4-FFF2-40B4-BE49-F238E27FC236}">
                  <a16:creationId xmlns:a16="http://schemas.microsoft.com/office/drawing/2014/main" id="{AF8C3FBE-03F5-4F5A-BAD3-2AB981902AB1}"/>
                </a:ext>
              </a:extLst>
            </p:cNvPr>
            <p:cNvSpPr txBox="1">
              <a:spLocks noChangeArrowheads="1"/>
            </p:cNvSpPr>
            <p:nvPr/>
          </p:nvSpPr>
          <p:spPr bwMode="auto">
            <a:xfrm>
              <a:off x="1531097" y="505821"/>
              <a:ext cx="236197" cy="259066"/>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algn="l" rtl="0" fontAlgn="base">
                <a:spcBef>
                  <a:spcPct val="0"/>
                </a:spcBef>
                <a:spcAft>
                  <a:spcPct val="0"/>
                </a:spcAft>
                <a:defRPr sz="1800" kern="1200">
                  <a:solidFill>
                    <a:schemeClr val="tx1"/>
                  </a:solidFill>
                  <a:latin typeface="Arial" charset="0"/>
                  <a:ea typeface="ＭＳ Ｐゴシック" charset="-128"/>
                  <a:cs typeface="Arial" charset="0"/>
                </a:defRPr>
              </a:lvl1pPr>
              <a:lvl2pPr marL="342900" algn="l" rtl="0" fontAlgn="base">
                <a:spcBef>
                  <a:spcPct val="0"/>
                </a:spcBef>
                <a:spcAft>
                  <a:spcPct val="0"/>
                </a:spcAft>
                <a:defRPr sz="1800" kern="1200">
                  <a:solidFill>
                    <a:schemeClr val="tx1"/>
                  </a:solidFill>
                  <a:latin typeface="Arial" charset="0"/>
                  <a:ea typeface="ＭＳ Ｐゴシック" charset="-128"/>
                  <a:cs typeface="Arial" charset="0"/>
                </a:defRPr>
              </a:lvl2pPr>
              <a:lvl3pPr marL="685800" algn="l" rtl="0" fontAlgn="base">
                <a:spcBef>
                  <a:spcPct val="0"/>
                </a:spcBef>
                <a:spcAft>
                  <a:spcPct val="0"/>
                </a:spcAft>
                <a:defRPr sz="1800" kern="1200">
                  <a:solidFill>
                    <a:schemeClr val="tx1"/>
                  </a:solidFill>
                  <a:latin typeface="Arial" charset="0"/>
                  <a:ea typeface="ＭＳ Ｐゴシック" charset="-128"/>
                  <a:cs typeface="Arial" charset="0"/>
                </a:defRPr>
              </a:lvl3pPr>
              <a:lvl4pPr marL="1028700" algn="l" rtl="0" fontAlgn="base">
                <a:spcBef>
                  <a:spcPct val="0"/>
                </a:spcBef>
                <a:spcAft>
                  <a:spcPct val="0"/>
                </a:spcAft>
                <a:defRPr sz="1800" kern="1200">
                  <a:solidFill>
                    <a:schemeClr val="tx1"/>
                  </a:solidFill>
                  <a:latin typeface="Arial" charset="0"/>
                  <a:ea typeface="ＭＳ Ｐゴシック" charset="-128"/>
                  <a:cs typeface="Arial" charset="0"/>
                </a:defRPr>
              </a:lvl4pPr>
              <a:lvl5pPr marL="1371600" algn="l" rtl="0" fontAlgn="base">
                <a:spcBef>
                  <a:spcPct val="0"/>
                </a:spcBef>
                <a:spcAft>
                  <a:spcPct val="0"/>
                </a:spcAft>
                <a:defRPr sz="1800" kern="1200">
                  <a:solidFill>
                    <a:schemeClr val="tx1"/>
                  </a:solidFill>
                  <a:latin typeface="Arial" charset="0"/>
                  <a:ea typeface="ＭＳ Ｐゴシック" charset="-128"/>
                  <a:cs typeface="Arial" charset="0"/>
                </a:defRPr>
              </a:lvl5pPr>
              <a:lvl6pPr marL="1714500" algn="l" defTabSz="685800" rtl="0" eaLnBrk="1" latinLnBrk="0" hangingPunct="1">
                <a:defRPr sz="1800" kern="1200">
                  <a:solidFill>
                    <a:schemeClr val="tx1"/>
                  </a:solidFill>
                  <a:latin typeface="Arial" charset="0"/>
                  <a:ea typeface="ＭＳ Ｐゴシック" charset="-128"/>
                  <a:cs typeface="Arial" charset="0"/>
                </a:defRPr>
              </a:lvl6pPr>
              <a:lvl7pPr marL="2057400" algn="l" defTabSz="685800" rtl="0" eaLnBrk="1" latinLnBrk="0" hangingPunct="1">
                <a:defRPr sz="1800" kern="1200">
                  <a:solidFill>
                    <a:schemeClr val="tx1"/>
                  </a:solidFill>
                  <a:latin typeface="Arial" charset="0"/>
                  <a:ea typeface="ＭＳ Ｐゴシック" charset="-128"/>
                  <a:cs typeface="Arial" charset="0"/>
                </a:defRPr>
              </a:lvl7pPr>
              <a:lvl8pPr marL="2400300" algn="l" defTabSz="685800" rtl="0" eaLnBrk="1" latinLnBrk="0" hangingPunct="1">
                <a:defRPr sz="1800" kern="1200">
                  <a:solidFill>
                    <a:schemeClr val="tx1"/>
                  </a:solidFill>
                  <a:latin typeface="Arial" charset="0"/>
                  <a:ea typeface="ＭＳ Ｐゴシック" charset="-128"/>
                  <a:cs typeface="Arial" charset="0"/>
                </a:defRPr>
              </a:lvl8pPr>
              <a:lvl9pPr marL="2743200" algn="l" defTabSz="685800" rtl="0" eaLnBrk="1" latinLnBrk="0" hangingPunct="1">
                <a:defRPr sz="1800" kern="1200">
                  <a:solidFill>
                    <a:schemeClr val="tx1"/>
                  </a:solidFill>
                  <a:latin typeface="Arial" charset="0"/>
                  <a:ea typeface="ＭＳ Ｐゴシック" charset="-128"/>
                  <a:cs typeface="Arial" charset="0"/>
                </a:defRPr>
              </a:lvl9pPr>
            </a:lstStyle>
            <a:p>
              <a:pPr marL="0" marR="0" algn="just">
                <a:lnSpc>
                  <a:spcPct val="105000"/>
                </a:lnSpc>
                <a:spcBef>
                  <a:spcPts val="0"/>
                </a:spcBef>
                <a:spcAft>
                  <a:spcPts val="0"/>
                </a:spcAft>
              </a:pPr>
              <a:r>
                <a:rPr lang="en-US" sz="1400" dirty="0">
                  <a:latin typeface="Calibri" panose="020F0502020204030204" pitchFamily="34" charset="0"/>
                  <a:ea typeface="Times New Roman" panose="02020603050405020304" pitchFamily="18" charset="0"/>
                  <a:cs typeface="Times New Roman" panose="02020603050405020304" pitchFamily="18" charset="0"/>
                </a:rPr>
                <a:t>3</a:t>
              </a:r>
              <a:endParaRPr lang="en-US" sz="1400" dirty="0">
                <a:effectLst/>
                <a:latin typeface="Times New Roman" panose="02020603050405020304" pitchFamily="18" charset="0"/>
                <a:ea typeface="Times New Roman" panose="02020603050405020304" pitchFamily="18" charset="0"/>
              </a:endParaRPr>
            </a:p>
          </p:txBody>
        </p:sp>
        <p:sp>
          <p:nvSpPr>
            <p:cNvPr id="20" name="Text Box 2">
              <a:extLst>
                <a:ext uri="{FF2B5EF4-FFF2-40B4-BE49-F238E27FC236}">
                  <a16:creationId xmlns:a16="http://schemas.microsoft.com/office/drawing/2014/main" id="{7E6F6C84-9128-468E-9BDB-D12D06B5EB17}"/>
                </a:ext>
              </a:extLst>
            </p:cNvPr>
            <p:cNvSpPr txBox="1">
              <a:spLocks noChangeArrowheads="1"/>
            </p:cNvSpPr>
            <p:nvPr/>
          </p:nvSpPr>
          <p:spPr bwMode="auto">
            <a:xfrm>
              <a:off x="2578504" y="1124107"/>
              <a:ext cx="236197" cy="259066"/>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algn="l" rtl="0" fontAlgn="base">
                <a:spcBef>
                  <a:spcPct val="0"/>
                </a:spcBef>
                <a:spcAft>
                  <a:spcPct val="0"/>
                </a:spcAft>
                <a:defRPr sz="1800" kern="1200">
                  <a:solidFill>
                    <a:schemeClr val="tx1"/>
                  </a:solidFill>
                  <a:latin typeface="Arial" charset="0"/>
                  <a:ea typeface="ＭＳ Ｐゴシック" charset="-128"/>
                  <a:cs typeface="Arial" charset="0"/>
                </a:defRPr>
              </a:lvl1pPr>
              <a:lvl2pPr marL="342900" algn="l" rtl="0" fontAlgn="base">
                <a:spcBef>
                  <a:spcPct val="0"/>
                </a:spcBef>
                <a:spcAft>
                  <a:spcPct val="0"/>
                </a:spcAft>
                <a:defRPr sz="1800" kern="1200">
                  <a:solidFill>
                    <a:schemeClr val="tx1"/>
                  </a:solidFill>
                  <a:latin typeface="Arial" charset="0"/>
                  <a:ea typeface="ＭＳ Ｐゴシック" charset="-128"/>
                  <a:cs typeface="Arial" charset="0"/>
                </a:defRPr>
              </a:lvl2pPr>
              <a:lvl3pPr marL="685800" algn="l" rtl="0" fontAlgn="base">
                <a:spcBef>
                  <a:spcPct val="0"/>
                </a:spcBef>
                <a:spcAft>
                  <a:spcPct val="0"/>
                </a:spcAft>
                <a:defRPr sz="1800" kern="1200">
                  <a:solidFill>
                    <a:schemeClr val="tx1"/>
                  </a:solidFill>
                  <a:latin typeface="Arial" charset="0"/>
                  <a:ea typeface="ＭＳ Ｐゴシック" charset="-128"/>
                  <a:cs typeface="Arial" charset="0"/>
                </a:defRPr>
              </a:lvl3pPr>
              <a:lvl4pPr marL="1028700" algn="l" rtl="0" fontAlgn="base">
                <a:spcBef>
                  <a:spcPct val="0"/>
                </a:spcBef>
                <a:spcAft>
                  <a:spcPct val="0"/>
                </a:spcAft>
                <a:defRPr sz="1800" kern="1200">
                  <a:solidFill>
                    <a:schemeClr val="tx1"/>
                  </a:solidFill>
                  <a:latin typeface="Arial" charset="0"/>
                  <a:ea typeface="ＭＳ Ｐゴシック" charset="-128"/>
                  <a:cs typeface="Arial" charset="0"/>
                </a:defRPr>
              </a:lvl4pPr>
              <a:lvl5pPr marL="1371600" algn="l" rtl="0" fontAlgn="base">
                <a:spcBef>
                  <a:spcPct val="0"/>
                </a:spcBef>
                <a:spcAft>
                  <a:spcPct val="0"/>
                </a:spcAft>
                <a:defRPr sz="1800" kern="1200">
                  <a:solidFill>
                    <a:schemeClr val="tx1"/>
                  </a:solidFill>
                  <a:latin typeface="Arial" charset="0"/>
                  <a:ea typeface="ＭＳ Ｐゴシック" charset="-128"/>
                  <a:cs typeface="Arial" charset="0"/>
                </a:defRPr>
              </a:lvl5pPr>
              <a:lvl6pPr marL="1714500" algn="l" defTabSz="685800" rtl="0" eaLnBrk="1" latinLnBrk="0" hangingPunct="1">
                <a:defRPr sz="1800" kern="1200">
                  <a:solidFill>
                    <a:schemeClr val="tx1"/>
                  </a:solidFill>
                  <a:latin typeface="Arial" charset="0"/>
                  <a:ea typeface="ＭＳ Ｐゴシック" charset="-128"/>
                  <a:cs typeface="Arial" charset="0"/>
                </a:defRPr>
              </a:lvl6pPr>
              <a:lvl7pPr marL="2057400" algn="l" defTabSz="685800" rtl="0" eaLnBrk="1" latinLnBrk="0" hangingPunct="1">
                <a:defRPr sz="1800" kern="1200">
                  <a:solidFill>
                    <a:schemeClr val="tx1"/>
                  </a:solidFill>
                  <a:latin typeface="Arial" charset="0"/>
                  <a:ea typeface="ＭＳ Ｐゴシック" charset="-128"/>
                  <a:cs typeface="Arial" charset="0"/>
                </a:defRPr>
              </a:lvl7pPr>
              <a:lvl8pPr marL="2400300" algn="l" defTabSz="685800" rtl="0" eaLnBrk="1" latinLnBrk="0" hangingPunct="1">
                <a:defRPr sz="1800" kern="1200">
                  <a:solidFill>
                    <a:schemeClr val="tx1"/>
                  </a:solidFill>
                  <a:latin typeface="Arial" charset="0"/>
                  <a:ea typeface="ＭＳ Ｐゴシック" charset="-128"/>
                  <a:cs typeface="Arial" charset="0"/>
                </a:defRPr>
              </a:lvl8pPr>
              <a:lvl9pPr marL="2743200" algn="l" defTabSz="685800" rtl="0" eaLnBrk="1" latinLnBrk="0" hangingPunct="1">
                <a:defRPr sz="1800" kern="1200">
                  <a:solidFill>
                    <a:schemeClr val="tx1"/>
                  </a:solidFill>
                  <a:latin typeface="Arial" charset="0"/>
                  <a:ea typeface="ＭＳ Ｐゴシック" charset="-128"/>
                  <a:cs typeface="Arial" charset="0"/>
                </a:defRPr>
              </a:lvl9pPr>
            </a:lstStyle>
            <a:p>
              <a:pPr marL="0" marR="0" algn="just">
                <a:lnSpc>
                  <a:spcPct val="105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6</a:t>
              </a:r>
              <a:endParaRPr lang="en-US" sz="1400" dirty="0">
                <a:effectLst/>
                <a:latin typeface="Times New Roman" panose="02020603050405020304" pitchFamily="18" charset="0"/>
                <a:ea typeface="Times New Roman" panose="02020603050405020304" pitchFamily="18" charset="0"/>
              </a:endParaRPr>
            </a:p>
          </p:txBody>
        </p:sp>
        <p:sp>
          <p:nvSpPr>
            <p:cNvPr id="21" name="Arrow: Right 20">
              <a:extLst>
                <a:ext uri="{FF2B5EF4-FFF2-40B4-BE49-F238E27FC236}">
                  <a16:creationId xmlns:a16="http://schemas.microsoft.com/office/drawing/2014/main" id="{20D74CB3-C455-4765-8577-A399D7226861}"/>
                </a:ext>
              </a:extLst>
            </p:cNvPr>
            <p:cNvSpPr/>
            <p:nvPr/>
          </p:nvSpPr>
          <p:spPr>
            <a:xfrm>
              <a:off x="1583267" y="874183"/>
              <a:ext cx="357505" cy="90805"/>
            </a:xfrm>
            <a:prstGeom prst="rightArrow">
              <a:avLst/>
            </a:prstGeom>
            <a:solidFill>
              <a:srgbClr val="FF00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800" kern="1200">
                  <a:solidFill>
                    <a:schemeClr val="lt1"/>
                  </a:solidFill>
                  <a:latin typeface="+mn-lt"/>
                  <a:ea typeface="+mn-ea"/>
                  <a:cs typeface="+mn-cs"/>
                </a:defRPr>
              </a:lvl1pPr>
              <a:lvl2pPr marL="342900" algn="l" rtl="0" fontAlgn="base">
                <a:spcBef>
                  <a:spcPct val="0"/>
                </a:spcBef>
                <a:spcAft>
                  <a:spcPct val="0"/>
                </a:spcAft>
                <a:defRPr sz="1800" kern="1200">
                  <a:solidFill>
                    <a:schemeClr val="lt1"/>
                  </a:solidFill>
                  <a:latin typeface="+mn-lt"/>
                  <a:ea typeface="+mn-ea"/>
                  <a:cs typeface="+mn-cs"/>
                </a:defRPr>
              </a:lvl2pPr>
              <a:lvl3pPr marL="685800" algn="l" rtl="0" fontAlgn="base">
                <a:spcBef>
                  <a:spcPct val="0"/>
                </a:spcBef>
                <a:spcAft>
                  <a:spcPct val="0"/>
                </a:spcAft>
                <a:defRPr sz="1800" kern="1200">
                  <a:solidFill>
                    <a:schemeClr val="lt1"/>
                  </a:solidFill>
                  <a:latin typeface="+mn-lt"/>
                  <a:ea typeface="+mn-ea"/>
                  <a:cs typeface="+mn-cs"/>
                </a:defRPr>
              </a:lvl3pPr>
              <a:lvl4pPr marL="1028700" algn="l" rtl="0" fontAlgn="base">
                <a:spcBef>
                  <a:spcPct val="0"/>
                </a:spcBef>
                <a:spcAft>
                  <a:spcPct val="0"/>
                </a:spcAft>
                <a:defRPr sz="1800" kern="1200">
                  <a:solidFill>
                    <a:schemeClr val="lt1"/>
                  </a:solidFill>
                  <a:latin typeface="+mn-lt"/>
                  <a:ea typeface="+mn-ea"/>
                  <a:cs typeface="+mn-cs"/>
                </a:defRPr>
              </a:lvl4pPr>
              <a:lvl5pPr marL="1371600" algn="l" rtl="0" fontAlgn="base">
                <a:spcBef>
                  <a:spcPct val="0"/>
                </a:spcBef>
                <a:spcAft>
                  <a:spcPct val="0"/>
                </a:spcAft>
                <a:defRPr sz="1800" kern="1200">
                  <a:solidFill>
                    <a:schemeClr val="lt1"/>
                  </a:solidFill>
                  <a:latin typeface="+mn-lt"/>
                  <a:ea typeface="+mn-ea"/>
                  <a:cs typeface="+mn-cs"/>
                </a:defRPr>
              </a:lvl5pPr>
              <a:lvl6pPr marL="1714500" algn="l" defTabSz="685800" rtl="0" eaLnBrk="1" latinLnBrk="0" hangingPunct="1">
                <a:defRPr sz="1800" kern="1200">
                  <a:solidFill>
                    <a:schemeClr val="lt1"/>
                  </a:solidFill>
                  <a:latin typeface="+mn-lt"/>
                  <a:ea typeface="+mn-ea"/>
                  <a:cs typeface="+mn-cs"/>
                </a:defRPr>
              </a:lvl6pPr>
              <a:lvl7pPr marL="2057400" algn="l" defTabSz="685800" rtl="0" eaLnBrk="1" latinLnBrk="0" hangingPunct="1">
                <a:defRPr sz="1800" kern="1200">
                  <a:solidFill>
                    <a:schemeClr val="lt1"/>
                  </a:solidFill>
                  <a:latin typeface="+mn-lt"/>
                  <a:ea typeface="+mn-ea"/>
                  <a:cs typeface="+mn-cs"/>
                </a:defRPr>
              </a:lvl7pPr>
              <a:lvl8pPr marL="2400300" algn="l" defTabSz="685800" rtl="0" eaLnBrk="1" latinLnBrk="0" hangingPunct="1">
                <a:defRPr sz="1800" kern="1200">
                  <a:solidFill>
                    <a:schemeClr val="lt1"/>
                  </a:solidFill>
                  <a:latin typeface="+mn-lt"/>
                  <a:ea typeface="+mn-ea"/>
                  <a:cs typeface="+mn-cs"/>
                </a:defRPr>
              </a:lvl8pPr>
              <a:lvl9pPr marL="2743200" algn="l" defTabSz="685800" rtl="0" eaLnBrk="1" latinLnBrk="0" hangingPunct="1">
                <a:defRPr sz="1800" kern="1200">
                  <a:solidFill>
                    <a:schemeClr val="lt1"/>
                  </a:solidFill>
                  <a:latin typeface="+mn-lt"/>
                  <a:ea typeface="+mn-ea"/>
                  <a:cs typeface="+mn-cs"/>
                </a:defRPr>
              </a:lvl9pPr>
            </a:lstStyle>
            <a:p>
              <a:endParaRPr lang="en-US"/>
            </a:p>
          </p:txBody>
        </p:sp>
        <p:sp>
          <p:nvSpPr>
            <p:cNvPr id="22" name="Arrow: Circular 21">
              <a:extLst>
                <a:ext uri="{FF2B5EF4-FFF2-40B4-BE49-F238E27FC236}">
                  <a16:creationId xmlns:a16="http://schemas.microsoft.com/office/drawing/2014/main" id="{3CCDDF9B-740F-46E4-B52B-E50604160E32}"/>
                </a:ext>
              </a:extLst>
            </p:cNvPr>
            <p:cNvSpPr/>
            <p:nvPr/>
          </p:nvSpPr>
          <p:spPr>
            <a:xfrm rot="3298470" flipV="1">
              <a:off x="2084387" y="497946"/>
              <a:ext cx="356235" cy="538480"/>
            </a:xfrm>
            <a:prstGeom prst="circularArrow">
              <a:avLst>
                <a:gd name="adj1" fmla="val 12500"/>
                <a:gd name="adj2" fmla="val 1142319"/>
                <a:gd name="adj3" fmla="val 20457681"/>
                <a:gd name="adj4" fmla="val 17725094"/>
                <a:gd name="adj5" fmla="val 12500"/>
              </a:avLst>
            </a:prstGeom>
            <a:solidFill>
              <a:srgbClr val="FF00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800" kern="1200">
                  <a:solidFill>
                    <a:schemeClr val="lt1"/>
                  </a:solidFill>
                  <a:latin typeface="+mn-lt"/>
                  <a:ea typeface="+mn-ea"/>
                  <a:cs typeface="+mn-cs"/>
                </a:defRPr>
              </a:lvl1pPr>
              <a:lvl2pPr marL="342900" algn="l" rtl="0" fontAlgn="base">
                <a:spcBef>
                  <a:spcPct val="0"/>
                </a:spcBef>
                <a:spcAft>
                  <a:spcPct val="0"/>
                </a:spcAft>
                <a:defRPr sz="1800" kern="1200">
                  <a:solidFill>
                    <a:schemeClr val="lt1"/>
                  </a:solidFill>
                  <a:latin typeface="+mn-lt"/>
                  <a:ea typeface="+mn-ea"/>
                  <a:cs typeface="+mn-cs"/>
                </a:defRPr>
              </a:lvl2pPr>
              <a:lvl3pPr marL="685800" algn="l" rtl="0" fontAlgn="base">
                <a:spcBef>
                  <a:spcPct val="0"/>
                </a:spcBef>
                <a:spcAft>
                  <a:spcPct val="0"/>
                </a:spcAft>
                <a:defRPr sz="1800" kern="1200">
                  <a:solidFill>
                    <a:schemeClr val="lt1"/>
                  </a:solidFill>
                  <a:latin typeface="+mn-lt"/>
                  <a:ea typeface="+mn-ea"/>
                  <a:cs typeface="+mn-cs"/>
                </a:defRPr>
              </a:lvl3pPr>
              <a:lvl4pPr marL="1028700" algn="l" rtl="0" fontAlgn="base">
                <a:spcBef>
                  <a:spcPct val="0"/>
                </a:spcBef>
                <a:spcAft>
                  <a:spcPct val="0"/>
                </a:spcAft>
                <a:defRPr sz="1800" kern="1200">
                  <a:solidFill>
                    <a:schemeClr val="lt1"/>
                  </a:solidFill>
                  <a:latin typeface="+mn-lt"/>
                  <a:ea typeface="+mn-ea"/>
                  <a:cs typeface="+mn-cs"/>
                </a:defRPr>
              </a:lvl4pPr>
              <a:lvl5pPr marL="1371600" algn="l" rtl="0" fontAlgn="base">
                <a:spcBef>
                  <a:spcPct val="0"/>
                </a:spcBef>
                <a:spcAft>
                  <a:spcPct val="0"/>
                </a:spcAft>
                <a:defRPr sz="1800" kern="1200">
                  <a:solidFill>
                    <a:schemeClr val="lt1"/>
                  </a:solidFill>
                  <a:latin typeface="+mn-lt"/>
                  <a:ea typeface="+mn-ea"/>
                  <a:cs typeface="+mn-cs"/>
                </a:defRPr>
              </a:lvl5pPr>
              <a:lvl6pPr marL="1714500" algn="l" defTabSz="685800" rtl="0" eaLnBrk="1" latinLnBrk="0" hangingPunct="1">
                <a:defRPr sz="1800" kern="1200">
                  <a:solidFill>
                    <a:schemeClr val="lt1"/>
                  </a:solidFill>
                  <a:latin typeface="+mn-lt"/>
                  <a:ea typeface="+mn-ea"/>
                  <a:cs typeface="+mn-cs"/>
                </a:defRPr>
              </a:lvl6pPr>
              <a:lvl7pPr marL="2057400" algn="l" defTabSz="685800" rtl="0" eaLnBrk="1" latinLnBrk="0" hangingPunct="1">
                <a:defRPr sz="1800" kern="1200">
                  <a:solidFill>
                    <a:schemeClr val="lt1"/>
                  </a:solidFill>
                  <a:latin typeface="+mn-lt"/>
                  <a:ea typeface="+mn-ea"/>
                  <a:cs typeface="+mn-cs"/>
                </a:defRPr>
              </a:lvl7pPr>
              <a:lvl8pPr marL="2400300" algn="l" defTabSz="685800" rtl="0" eaLnBrk="1" latinLnBrk="0" hangingPunct="1">
                <a:defRPr sz="1800" kern="1200">
                  <a:solidFill>
                    <a:schemeClr val="lt1"/>
                  </a:solidFill>
                  <a:latin typeface="+mn-lt"/>
                  <a:ea typeface="+mn-ea"/>
                  <a:cs typeface="+mn-cs"/>
                </a:defRPr>
              </a:lvl8pPr>
              <a:lvl9pPr marL="2743200" algn="l" defTabSz="685800" rtl="0" eaLnBrk="1" latinLnBrk="0" hangingPunct="1">
                <a:defRPr sz="1800" kern="1200">
                  <a:solidFill>
                    <a:schemeClr val="lt1"/>
                  </a:solidFill>
                  <a:latin typeface="+mn-lt"/>
                  <a:ea typeface="+mn-ea"/>
                  <a:cs typeface="+mn-cs"/>
                </a:defRPr>
              </a:lvl9pPr>
            </a:lstStyle>
            <a:p>
              <a:endParaRPr lang="en-US"/>
            </a:p>
          </p:txBody>
        </p:sp>
        <p:sp>
          <p:nvSpPr>
            <p:cNvPr id="23" name="Arrow: Right 22">
              <a:extLst>
                <a:ext uri="{FF2B5EF4-FFF2-40B4-BE49-F238E27FC236}">
                  <a16:creationId xmlns:a16="http://schemas.microsoft.com/office/drawing/2014/main" id="{6C0C6ACC-B383-4EA0-8DCA-8975F9CD306A}"/>
                </a:ext>
              </a:extLst>
            </p:cNvPr>
            <p:cNvSpPr/>
            <p:nvPr/>
          </p:nvSpPr>
          <p:spPr>
            <a:xfrm rot="18619693">
              <a:off x="2364952" y="597747"/>
              <a:ext cx="357485" cy="91431"/>
            </a:xfrm>
            <a:prstGeom prst="rightArrow">
              <a:avLst/>
            </a:prstGeom>
            <a:solidFill>
              <a:srgbClr val="FF00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800" kern="1200">
                  <a:solidFill>
                    <a:schemeClr val="lt1"/>
                  </a:solidFill>
                  <a:latin typeface="+mn-lt"/>
                  <a:ea typeface="+mn-ea"/>
                  <a:cs typeface="+mn-cs"/>
                </a:defRPr>
              </a:lvl1pPr>
              <a:lvl2pPr marL="342900" algn="l" rtl="0" fontAlgn="base">
                <a:spcBef>
                  <a:spcPct val="0"/>
                </a:spcBef>
                <a:spcAft>
                  <a:spcPct val="0"/>
                </a:spcAft>
                <a:defRPr sz="1800" kern="1200">
                  <a:solidFill>
                    <a:schemeClr val="lt1"/>
                  </a:solidFill>
                  <a:latin typeface="+mn-lt"/>
                  <a:ea typeface="+mn-ea"/>
                  <a:cs typeface="+mn-cs"/>
                </a:defRPr>
              </a:lvl2pPr>
              <a:lvl3pPr marL="685800" algn="l" rtl="0" fontAlgn="base">
                <a:spcBef>
                  <a:spcPct val="0"/>
                </a:spcBef>
                <a:spcAft>
                  <a:spcPct val="0"/>
                </a:spcAft>
                <a:defRPr sz="1800" kern="1200">
                  <a:solidFill>
                    <a:schemeClr val="lt1"/>
                  </a:solidFill>
                  <a:latin typeface="+mn-lt"/>
                  <a:ea typeface="+mn-ea"/>
                  <a:cs typeface="+mn-cs"/>
                </a:defRPr>
              </a:lvl3pPr>
              <a:lvl4pPr marL="1028700" algn="l" rtl="0" fontAlgn="base">
                <a:spcBef>
                  <a:spcPct val="0"/>
                </a:spcBef>
                <a:spcAft>
                  <a:spcPct val="0"/>
                </a:spcAft>
                <a:defRPr sz="1800" kern="1200">
                  <a:solidFill>
                    <a:schemeClr val="lt1"/>
                  </a:solidFill>
                  <a:latin typeface="+mn-lt"/>
                  <a:ea typeface="+mn-ea"/>
                  <a:cs typeface="+mn-cs"/>
                </a:defRPr>
              </a:lvl4pPr>
              <a:lvl5pPr marL="1371600" algn="l" rtl="0" fontAlgn="base">
                <a:spcBef>
                  <a:spcPct val="0"/>
                </a:spcBef>
                <a:spcAft>
                  <a:spcPct val="0"/>
                </a:spcAft>
                <a:defRPr sz="1800" kern="1200">
                  <a:solidFill>
                    <a:schemeClr val="lt1"/>
                  </a:solidFill>
                  <a:latin typeface="+mn-lt"/>
                  <a:ea typeface="+mn-ea"/>
                  <a:cs typeface="+mn-cs"/>
                </a:defRPr>
              </a:lvl5pPr>
              <a:lvl6pPr marL="1714500" algn="l" defTabSz="685800" rtl="0" eaLnBrk="1" latinLnBrk="0" hangingPunct="1">
                <a:defRPr sz="1800" kern="1200">
                  <a:solidFill>
                    <a:schemeClr val="lt1"/>
                  </a:solidFill>
                  <a:latin typeface="+mn-lt"/>
                  <a:ea typeface="+mn-ea"/>
                  <a:cs typeface="+mn-cs"/>
                </a:defRPr>
              </a:lvl6pPr>
              <a:lvl7pPr marL="2057400" algn="l" defTabSz="685800" rtl="0" eaLnBrk="1" latinLnBrk="0" hangingPunct="1">
                <a:defRPr sz="1800" kern="1200">
                  <a:solidFill>
                    <a:schemeClr val="lt1"/>
                  </a:solidFill>
                  <a:latin typeface="+mn-lt"/>
                  <a:ea typeface="+mn-ea"/>
                  <a:cs typeface="+mn-cs"/>
                </a:defRPr>
              </a:lvl7pPr>
              <a:lvl8pPr marL="2400300" algn="l" defTabSz="685800" rtl="0" eaLnBrk="1" latinLnBrk="0" hangingPunct="1">
                <a:defRPr sz="1800" kern="1200">
                  <a:solidFill>
                    <a:schemeClr val="lt1"/>
                  </a:solidFill>
                  <a:latin typeface="+mn-lt"/>
                  <a:ea typeface="+mn-ea"/>
                  <a:cs typeface="+mn-cs"/>
                </a:defRPr>
              </a:lvl8pPr>
              <a:lvl9pPr marL="2743200" algn="l" defTabSz="685800" rtl="0" eaLnBrk="1" latinLnBrk="0" hangingPunct="1">
                <a:defRPr sz="1800" kern="1200">
                  <a:solidFill>
                    <a:schemeClr val="lt1"/>
                  </a:solidFill>
                  <a:latin typeface="+mn-lt"/>
                  <a:ea typeface="+mn-ea"/>
                  <a:cs typeface="+mn-cs"/>
                </a:defRPr>
              </a:lvl9pPr>
            </a:lstStyle>
            <a:p>
              <a:endParaRPr lang="en-US"/>
            </a:p>
          </p:txBody>
        </p:sp>
        <p:sp>
          <p:nvSpPr>
            <p:cNvPr id="24" name="Arrow: Right 23">
              <a:extLst>
                <a:ext uri="{FF2B5EF4-FFF2-40B4-BE49-F238E27FC236}">
                  <a16:creationId xmlns:a16="http://schemas.microsoft.com/office/drawing/2014/main" id="{56A7EF38-BD57-4611-97DD-37AF1EF514E1}"/>
                </a:ext>
              </a:extLst>
            </p:cNvPr>
            <p:cNvSpPr/>
            <p:nvPr/>
          </p:nvSpPr>
          <p:spPr>
            <a:xfrm rot="17604400">
              <a:off x="2225675" y="521759"/>
              <a:ext cx="356850" cy="91431"/>
            </a:xfrm>
            <a:prstGeom prst="rightArrow">
              <a:avLst/>
            </a:prstGeom>
            <a:solidFill>
              <a:srgbClr val="FF0000"/>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800" kern="1200">
                  <a:solidFill>
                    <a:schemeClr val="lt1"/>
                  </a:solidFill>
                  <a:latin typeface="+mn-lt"/>
                  <a:ea typeface="+mn-ea"/>
                  <a:cs typeface="+mn-cs"/>
                </a:defRPr>
              </a:lvl1pPr>
              <a:lvl2pPr marL="342900" algn="l" rtl="0" fontAlgn="base">
                <a:spcBef>
                  <a:spcPct val="0"/>
                </a:spcBef>
                <a:spcAft>
                  <a:spcPct val="0"/>
                </a:spcAft>
                <a:defRPr sz="1800" kern="1200">
                  <a:solidFill>
                    <a:schemeClr val="lt1"/>
                  </a:solidFill>
                  <a:latin typeface="+mn-lt"/>
                  <a:ea typeface="+mn-ea"/>
                  <a:cs typeface="+mn-cs"/>
                </a:defRPr>
              </a:lvl2pPr>
              <a:lvl3pPr marL="685800" algn="l" rtl="0" fontAlgn="base">
                <a:spcBef>
                  <a:spcPct val="0"/>
                </a:spcBef>
                <a:spcAft>
                  <a:spcPct val="0"/>
                </a:spcAft>
                <a:defRPr sz="1800" kern="1200">
                  <a:solidFill>
                    <a:schemeClr val="lt1"/>
                  </a:solidFill>
                  <a:latin typeface="+mn-lt"/>
                  <a:ea typeface="+mn-ea"/>
                  <a:cs typeface="+mn-cs"/>
                </a:defRPr>
              </a:lvl3pPr>
              <a:lvl4pPr marL="1028700" algn="l" rtl="0" fontAlgn="base">
                <a:spcBef>
                  <a:spcPct val="0"/>
                </a:spcBef>
                <a:spcAft>
                  <a:spcPct val="0"/>
                </a:spcAft>
                <a:defRPr sz="1800" kern="1200">
                  <a:solidFill>
                    <a:schemeClr val="lt1"/>
                  </a:solidFill>
                  <a:latin typeface="+mn-lt"/>
                  <a:ea typeface="+mn-ea"/>
                  <a:cs typeface="+mn-cs"/>
                </a:defRPr>
              </a:lvl4pPr>
              <a:lvl5pPr marL="1371600" algn="l" rtl="0" fontAlgn="base">
                <a:spcBef>
                  <a:spcPct val="0"/>
                </a:spcBef>
                <a:spcAft>
                  <a:spcPct val="0"/>
                </a:spcAft>
                <a:defRPr sz="1800" kern="1200">
                  <a:solidFill>
                    <a:schemeClr val="lt1"/>
                  </a:solidFill>
                  <a:latin typeface="+mn-lt"/>
                  <a:ea typeface="+mn-ea"/>
                  <a:cs typeface="+mn-cs"/>
                </a:defRPr>
              </a:lvl5pPr>
              <a:lvl6pPr marL="1714500" algn="l" defTabSz="685800" rtl="0" eaLnBrk="1" latinLnBrk="0" hangingPunct="1">
                <a:defRPr sz="1800" kern="1200">
                  <a:solidFill>
                    <a:schemeClr val="lt1"/>
                  </a:solidFill>
                  <a:latin typeface="+mn-lt"/>
                  <a:ea typeface="+mn-ea"/>
                  <a:cs typeface="+mn-cs"/>
                </a:defRPr>
              </a:lvl6pPr>
              <a:lvl7pPr marL="2057400" algn="l" defTabSz="685800" rtl="0" eaLnBrk="1" latinLnBrk="0" hangingPunct="1">
                <a:defRPr sz="1800" kern="1200">
                  <a:solidFill>
                    <a:schemeClr val="lt1"/>
                  </a:solidFill>
                  <a:latin typeface="+mn-lt"/>
                  <a:ea typeface="+mn-ea"/>
                  <a:cs typeface="+mn-cs"/>
                </a:defRPr>
              </a:lvl7pPr>
              <a:lvl8pPr marL="2400300" algn="l" defTabSz="685800" rtl="0" eaLnBrk="1" latinLnBrk="0" hangingPunct="1">
                <a:defRPr sz="1800" kern="1200">
                  <a:solidFill>
                    <a:schemeClr val="lt1"/>
                  </a:solidFill>
                  <a:latin typeface="+mn-lt"/>
                  <a:ea typeface="+mn-ea"/>
                  <a:cs typeface="+mn-cs"/>
                </a:defRPr>
              </a:lvl8pPr>
              <a:lvl9pPr marL="2743200" algn="l" defTabSz="685800" rtl="0" eaLnBrk="1" latinLnBrk="0" hangingPunct="1">
                <a:defRPr sz="1800" kern="1200">
                  <a:solidFill>
                    <a:schemeClr val="lt1"/>
                  </a:solidFill>
                  <a:latin typeface="+mn-lt"/>
                  <a:ea typeface="+mn-ea"/>
                  <a:cs typeface="+mn-cs"/>
                </a:defRPr>
              </a:lvl9pPr>
            </a:lstStyle>
            <a:p>
              <a:endParaRPr lang="en-US"/>
            </a:p>
          </p:txBody>
        </p:sp>
      </p:grpSp>
      <p:sp>
        <p:nvSpPr>
          <p:cNvPr id="25" name="Content Placeholder 2">
            <a:extLst>
              <a:ext uri="{FF2B5EF4-FFF2-40B4-BE49-F238E27FC236}">
                <a16:creationId xmlns:a16="http://schemas.microsoft.com/office/drawing/2014/main" id="{B1D1B146-57B5-4E9D-A6BF-A4D671F6E696}"/>
              </a:ext>
            </a:extLst>
          </p:cNvPr>
          <p:cNvSpPr txBox="1">
            <a:spLocks/>
          </p:cNvSpPr>
          <p:nvPr/>
        </p:nvSpPr>
        <p:spPr bwMode="auto">
          <a:xfrm>
            <a:off x="406622" y="4178525"/>
            <a:ext cx="7479642" cy="1528877"/>
          </a:xfrm>
          <a:prstGeom prst="rect">
            <a:avLst/>
          </a:prstGeom>
          <a:noFill/>
          <a:ln w="9525">
            <a:noFill/>
            <a:miter lim="800000"/>
            <a:headEnd/>
            <a:tailEnd/>
          </a:ln>
        </p:spPr>
        <p:txBody>
          <a:bodyPr vert="horz" wrap="square" lIns="91440" tIns="45720" rIns="91440" bIns="45720" numCol="2" anchor="t" anchorCtr="0" compatLnSpc="1">
            <a:prstTxWarp prst="textNoShape">
              <a:avLst/>
            </a:prstTxWarp>
          </a:bodyPr>
          <a:lstStyle>
            <a:defPPr>
              <a:defRPr lang="en-US"/>
            </a:defPPr>
            <a:lvl1pPr algn="l" rtl="0" fontAlgn="base">
              <a:spcBef>
                <a:spcPct val="0"/>
              </a:spcBef>
              <a:spcAft>
                <a:spcPct val="0"/>
              </a:spcAft>
              <a:defRPr sz="1800" kern="1200">
                <a:solidFill>
                  <a:schemeClr val="tx1"/>
                </a:solidFill>
                <a:latin typeface="Arial" charset="0"/>
                <a:ea typeface="ＭＳ Ｐゴシック" charset="-128"/>
                <a:cs typeface="Arial" charset="0"/>
              </a:defRPr>
            </a:lvl1pPr>
            <a:lvl2pPr marL="342900" algn="l" rtl="0" fontAlgn="base">
              <a:spcBef>
                <a:spcPct val="0"/>
              </a:spcBef>
              <a:spcAft>
                <a:spcPct val="0"/>
              </a:spcAft>
              <a:defRPr sz="1800" kern="1200">
                <a:solidFill>
                  <a:schemeClr val="tx1"/>
                </a:solidFill>
                <a:latin typeface="Arial" charset="0"/>
                <a:ea typeface="ＭＳ Ｐゴシック" charset="-128"/>
                <a:cs typeface="Arial" charset="0"/>
              </a:defRPr>
            </a:lvl2pPr>
            <a:lvl3pPr marL="685800" algn="l" rtl="0" fontAlgn="base">
              <a:spcBef>
                <a:spcPct val="0"/>
              </a:spcBef>
              <a:spcAft>
                <a:spcPct val="0"/>
              </a:spcAft>
              <a:defRPr sz="1800" kern="1200">
                <a:solidFill>
                  <a:schemeClr val="tx1"/>
                </a:solidFill>
                <a:latin typeface="Arial" charset="0"/>
                <a:ea typeface="ＭＳ Ｐゴシック" charset="-128"/>
                <a:cs typeface="Arial" charset="0"/>
              </a:defRPr>
            </a:lvl3pPr>
            <a:lvl4pPr marL="1028700" algn="l" rtl="0" fontAlgn="base">
              <a:spcBef>
                <a:spcPct val="0"/>
              </a:spcBef>
              <a:spcAft>
                <a:spcPct val="0"/>
              </a:spcAft>
              <a:defRPr sz="1800" kern="1200">
                <a:solidFill>
                  <a:schemeClr val="tx1"/>
                </a:solidFill>
                <a:latin typeface="Arial" charset="0"/>
                <a:ea typeface="ＭＳ Ｐゴシック" charset="-128"/>
                <a:cs typeface="Arial" charset="0"/>
              </a:defRPr>
            </a:lvl4pPr>
            <a:lvl5pPr marL="1371600" algn="l" rtl="0" fontAlgn="base">
              <a:spcBef>
                <a:spcPct val="0"/>
              </a:spcBef>
              <a:spcAft>
                <a:spcPct val="0"/>
              </a:spcAft>
              <a:defRPr sz="1800" kern="1200">
                <a:solidFill>
                  <a:schemeClr val="tx1"/>
                </a:solidFill>
                <a:latin typeface="Arial" charset="0"/>
                <a:ea typeface="ＭＳ Ｐゴシック" charset="-128"/>
                <a:cs typeface="Arial" charset="0"/>
              </a:defRPr>
            </a:lvl5pPr>
            <a:lvl6pPr marL="1714500" algn="l" defTabSz="685800" rtl="0" eaLnBrk="1" latinLnBrk="0" hangingPunct="1">
              <a:defRPr sz="1800" kern="1200">
                <a:solidFill>
                  <a:schemeClr val="tx1"/>
                </a:solidFill>
                <a:latin typeface="Arial" charset="0"/>
                <a:ea typeface="ＭＳ Ｐゴシック" charset="-128"/>
                <a:cs typeface="Arial" charset="0"/>
              </a:defRPr>
            </a:lvl6pPr>
            <a:lvl7pPr marL="2057400" algn="l" defTabSz="685800" rtl="0" eaLnBrk="1" latinLnBrk="0" hangingPunct="1">
              <a:defRPr sz="1800" kern="1200">
                <a:solidFill>
                  <a:schemeClr val="tx1"/>
                </a:solidFill>
                <a:latin typeface="Arial" charset="0"/>
                <a:ea typeface="ＭＳ Ｐゴシック" charset="-128"/>
                <a:cs typeface="Arial" charset="0"/>
              </a:defRPr>
            </a:lvl7pPr>
            <a:lvl8pPr marL="2400300" algn="l" defTabSz="685800" rtl="0" eaLnBrk="1" latinLnBrk="0" hangingPunct="1">
              <a:defRPr sz="1800" kern="1200">
                <a:solidFill>
                  <a:schemeClr val="tx1"/>
                </a:solidFill>
                <a:latin typeface="Arial" charset="0"/>
                <a:ea typeface="ＭＳ Ｐゴシック" charset="-128"/>
                <a:cs typeface="Arial" charset="0"/>
              </a:defRPr>
            </a:lvl8pPr>
            <a:lvl9pPr marL="2743200" algn="l" defTabSz="685800" rtl="0" eaLnBrk="1" latinLnBrk="0" hangingPunct="1">
              <a:defRPr sz="1800" kern="1200">
                <a:solidFill>
                  <a:schemeClr val="tx1"/>
                </a:solidFill>
                <a:latin typeface="Arial" charset="0"/>
                <a:ea typeface="ＭＳ Ｐゴシック" charset="-128"/>
                <a:cs typeface="Arial" charset="0"/>
              </a:defRPr>
            </a:lvl9pPr>
          </a:lstStyle>
          <a:p>
            <a:pPr lvl="1">
              <a:spcBef>
                <a:spcPts val="900"/>
              </a:spcBef>
            </a:pPr>
            <a:r>
              <a:rPr lang="en-US" altLang="en-US" sz="1600" b="1" dirty="0"/>
              <a:t>1 – Top Support Plate</a:t>
            </a:r>
          </a:p>
          <a:p>
            <a:pPr lvl="1">
              <a:spcBef>
                <a:spcPts val="900"/>
              </a:spcBef>
            </a:pPr>
            <a:r>
              <a:rPr lang="en-US" altLang="en-US" sz="1600" b="1" dirty="0"/>
              <a:t>2 – Bottom Support Plate</a:t>
            </a:r>
          </a:p>
          <a:p>
            <a:pPr lvl="1">
              <a:spcBef>
                <a:spcPts val="900"/>
              </a:spcBef>
            </a:pPr>
            <a:r>
              <a:rPr lang="en-US" altLang="en-US" sz="1600" b="1" dirty="0"/>
              <a:t>3 – Contour Plate</a:t>
            </a:r>
          </a:p>
          <a:p>
            <a:pPr marL="342900" lvl="1" indent="0">
              <a:spcBef>
                <a:spcPts val="900"/>
              </a:spcBef>
              <a:buFont typeface="Wingdings" charset="2"/>
              <a:buNone/>
            </a:pPr>
            <a:endParaRPr lang="en-US" altLang="en-US" sz="1600" b="1" dirty="0"/>
          </a:p>
          <a:p>
            <a:pPr lvl="1">
              <a:spcBef>
                <a:spcPts val="900"/>
              </a:spcBef>
            </a:pPr>
            <a:r>
              <a:rPr lang="en-US" altLang="en-US" sz="1600" b="1" dirty="0"/>
              <a:t>4 – Oxidizer Injector Ring</a:t>
            </a:r>
          </a:p>
          <a:p>
            <a:pPr lvl="1">
              <a:spcBef>
                <a:spcPts val="900"/>
              </a:spcBef>
            </a:pPr>
            <a:r>
              <a:rPr lang="en-US" altLang="en-US" sz="1600" b="1" dirty="0"/>
              <a:t>5 – Fuel Injector Ring</a:t>
            </a:r>
          </a:p>
          <a:p>
            <a:pPr lvl="1">
              <a:spcBef>
                <a:spcPts val="900"/>
              </a:spcBef>
            </a:pPr>
            <a:r>
              <a:rPr lang="en-US" altLang="en-US" sz="1600" b="1" dirty="0"/>
              <a:t>6 – Aerospike </a:t>
            </a:r>
          </a:p>
        </p:txBody>
      </p:sp>
    </p:spTree>
    <p:extLst>
      <p:ext uri="{BB962C8B-B14F-4D97-AF65-F5344CB8AC3E}">
        <p14:creationId xmlns:p14="http://schemas.microsoft.com/office/powerpoint/2010/main" val="322210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8A6DD-16B0-495C-AF6D-51F026A72F3C}"/>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Objectives</a:t>
            </a:r>
          </a:p>
        </p:txBody>
      </p:sp>
      <p:sp>
        <p:nvSpPr>
          <p:cNvPr id="3" name="Content Placeholder 2">
            <a:extLst>
              <a:ext uri="{FF2B5EF4-FFF2-40B4-BE49-F238E27FC236}">
                <a16:creationId xmlns:a16="http://schemas.microsoft.com/office/drawing/2014/main" id="{8BFD748B-B0BF-47C6-ABE1-70B0483ACAE8}"/>
              </a:ext>
            </a:extLst>
          </p:cNvPr>
          <p:cNvSpPr>
            <a:spLocks noGrp="1"/>
          </p:cNvSpPr>
          <p:nvPr>
            <p:ph idx="1"/>
          </p:nvPr>
        </p:nvSpPr>
        <p:spPr>
          <a:xfrm>
            <a:off x="838200" y="1745081"/>
            <a:ext cx="10515600" cy="4667250"/>
          </a:xfrm>
        </p:spPr>
        <p:txBody>
          <a:bodyPr>
            <a:noAutofit/>
          </a:bodyPr>
          <a:lstStyle/>
          <a:p>
            <a:pPr lvl="1"/>
            <a:r>
              <a:rPr lang="en-US" dirty="0">
                <a:latin typeface="Times New Roman" panose="02020603050405020304" pitchFamily="18" charset="0"/>
                <a:cs typeface="Times New Roman" panose="02020603050405020304" pitchFamily="18" charset="0"/>
              </a:rPr>
              <a:t>Perform high-fidelity RANS-based 3D simulation of a radial RDC with realistic geometric  features, i.e., supply inlets, reactant plenums, fuel and oxidizer injectors, detonation tube, combustion channel, aerospike, and cowl. </a:t>
            </a:r>
          </a:p>
          <a:p>
            <a:pPr lvl="1"/>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Analyze stability and operation of the detonation wave and the coupling with supply plenums and downstream aerospike. </a:t>
            </a:r>
          </a:p>
          <a:p>
            <a:pPr lvl="1"/>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Investigate the effects of combustion channel area variation from the inlet to the throat: (a) parallel plates providing a linear decrease in flow area, and (b) rapid to gradual (RTG) change in flow area. </a:t>
            </a:r>
          </a:p>
          <a:p>
            <a:pPr marL="457200" lvl="1"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9454705"/>
      </p:ext>
    </p:extLst>
  </p:cSld>
  <p:clrMapOvr>
    <a:masterClrMapping/>
  </p:clrMapOvr>
  <mc:AlternateContent xmlns:mc="http://schemas.openxmlformats.org/markup-compatibility/2006" xmlns:p14="http://schemas.microsoft.com/office/powerpoint/2010/main">
    <mc:Choice Requires="p14">
      <p:transition spd="slow" p14:dur="2000" advTm="27702"/>
    </mc:Choice>
    <mc:Fallback xmlns="">
      <p:transition spd="slow" advTm="2770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9B064-1FA1-4565-90C1-0ED827E2A89F}"/>
              </a:ext>
            </a:extLst>
          </p:cNvPr>
          <p:cNvSpPr>
            <a:spLocks noGrp="1"/>
          </p:cNvSpPr>
          <p:nvPr>
            <p:ph type="title"/>
          </p:nvPr>
        </p:nvSpPr>
        <p:spPr>
          <a:xfrm>
            <a:off x="732164" y="263525"/>
            <a:ext cx="10515600" cy="1325563"/>
          </a:xfrm>
        </p:spPr>
        <p:txBody>
          <a:bodyPr/>
          <a:lstStyle/>
          <a:p>
            <a:r>
              <a:rPr lang="en-US" dirty="0">
                <a:latin typeface="Times New Roman" panose="02020603050405020304" pitchFamily="18" charset="0"/>
                <a:cs typeface="Times New Roman" panose="02020603050405020304" pitchFamily="18" charset="0"/>
              </a:rPr>
              <a:t>Computational Domain</a:t>
            </a:r>
          </a:p>
        </p:txBody>
      </p:sp>
      <p:sp>
        <p:nvSpPr>
          <p:cNvPr id="3" name="Content Placeholder 2">
            <a:extLst>
              <a:ext uri="{FF2B5EF4-FFF2-40B4-BE49-F238E27FC236}">
                <a16:creationId xmlns:a16="http://schemas.microsoft.com/office/drawing/2014/main" id="{C7F06256-22AA-4C90-9285-1E828AFC6B34}"/>
              </a:ext>
            </a:extLst>
          </p:cNvPr>
          <p:cNvSpPr>
            <a:spLocks noGrp="1"/>
          </p:cNvSpPr>
          <p:nvPr>
            <p:ph idx="1"/>
          </p:nvPr>
        </p:nvSpPr>
        <p:spPr>
          <a:xfrm>
            <a:off x="402167" y="1741294"/>
            <a:ext cx="5391262" cy="4639677"/>
          </a:xfrm>
        </p:spPr>
        <p:txBody>
          <a:bodyPr>
            <a:noAutofit/>
          </a:bodyPr>
          <a:lstStyle/>
          <a:p>
            <a:r>
              <a:rPr lang="en-US" sz="2200" dirty="0">
                <a:latin typeface="Times New Roman" panose="02020603050405020304" pitchFamily="18" charset="0"/>
                <a:cs typeface="Times New Roman" panose="02020603050405020304" pitchFamily="18" charset="0"/>
              </a:rPr>
              <a:t>The domain is comprised in accordance with the  radial RDC designed and operated at the Engines and Combustions Laboratory at The University of Alabama (ECL at UA).</a:t>
            </a:r>
          </a:p>
          <a:p>
            <a:r>
              <a:rPr lang="en-US" sz="2200" dirty="0">
                <a:latin typeface="Times New Roman" panose="02020603050405020304" pitchFamily="18" charset="0"/>
                <a:cs typeface="Times New Roman" panose="02020603050405020304" pitchFamily="18" charset="0"/>
              </a:rPr>
              <a:t>The model includes four ports each for oxidizer and fuel inlets, separate supply plenums and injection schemes, combustion channel, </a:t>
            </a:r>
            <a:r>
              <a:rPr lang="en-US" sz="2200" dirty="0" err="1">
                <a:latin typeface="Times New Roman" panose="02020603050405020304" pitchFamily="18" charset="0"/>
                <a:cs typeface="Times New Roman" panose="02020603050405020304" pitchFamily="18" charset="0"/>
              </a:rPr>
              <a:t>predet</a:t>
            </a:r>
            <a:r>
              <a:rPr lang="en-US" sz="2200" dirty="0">
                <a:latin typeface="Times New Roman" panose="02020603050405020304" pitchFamily="18" charset="0"/>
                <a:cs typeface="Times New Roman" panose="02020603050405020304" pitchFamily="18" charset="0"/>
              </a:rPr>
              <a:t>. tube, aerospike, and cowl.</a:t>
            </a:r>
          </a:p>
          <a:p>
            <a:r>
              <a:rPr lang="en-US" sz="2200" dirty="0">
                <a:latin typeface="Times New Roman" panose="02020603050405020304" pitchFamily="18" charset="0"/>
                <a:cs typeface="Times New Roman" panose="02020603050405020304" pitchFamily="18" charset="0"/>
              </a:rPr>
              <a:t>The simulation is initialized with a steady-state cold flow solution. A flow of hot reactants is introduced through the </a:t>
            </a:r>
            <a:r>
              <a:rPr lang="en-US" sz="2200" dirty="0" err="1">
                <a:latin typeface="Times New Roman" panose="02020603050405020304" pitchFamily="18" charset="0"/>
                <a:cs typeface="Times New Roman" panose="02020603050405020304" pitchFamily="18" charset="0"/>
              </a:rPr>
              <a:t>predet</a:t>
            </a:r>
            <a:r>
              <a:rPr lang="en-US" sz="2200" dirty="0">
                <a:latin typeface="Times New Roman" panose="02020603050405020304" pitchFamily="18" charset="0"/>
                <a:cs typeface="Times New Roman" panose="02020603050405020304" pitchFamily="18" charset="0"/>
              </a:rPr>
              <a:t> to form a detonation front that is allowed to propagate into the combustion chamber.</a:t>
            </a:r>
          </a:p>
        </p:txBody>
      </p:sp>
      <p:pic>
        <p:nvPicPr>
          <p:cNvPr id="5" name="Picture 4">
            <a:extLst>
              <a:ext uri="{FF2B5EF4-FFF2-40B4-BE49-F238E27FC236}">
                <a16:creationId xmlns:a16="http://schemas.microsoft.com/office/drawing/2014/main" id="{4C15E3A0-BC56-9E64-8633-E06340C2E7C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8507" y="3163465"/>
            <a:ext cx="5791198" cy="3694535"/>
          </a:xfrm>
          <a:prstGeom prst="rect">
            <a:avLst/>
          </a:prstGeom>
          <a:noFill/>
        </p:spPr>
      </p:pic>
      <p:pic>
        <p:nvPicPr>
          <p:cNvPr id="6" name="Picture 5">
            <a:extLst>
              <a:ext uri="{FF2B5EF4-FFF2-40B4-BE49-F238E27FC236}">
                <a16:creationId xmlns:a16="http://schemas.microsoft.com/office/drawing/2014/main" id="{F77DA08D-6AF9-7106-79B7-4E2FAB74C2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09530" y="729638"/>
            <a:ext cx="5238234" cy="2383496"/>
          </a:xfrm>
          <a:prstGeom prst="rect">
            <a:avLst/>
          </a:prstGeom>
          <a:noFill/>
        </p:spPr>
      </p:pic>
    </p:spTree>
    <p:extLst>
      <p:ext uri="{BB962C8B-B14F-4D97-AF65-F5344CB8AC3E}">
        <p14:creationId xmlns:p14="http://schemas.microsoft.com/office/powerpoint/2010/main" val="3085033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9B064-1FA1-4565-90C1-0ED827E2A89F}"/>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Grid Generation</a:t>
            </a:r>
          </a:p>
        </p:txBody>
      </p:sp>
      <p:sp>
        <p:nvSpPr>
          <p:cNvPr id="3" name="Content Placeholder 2">
            <a:extLst>
              <a:ext uri="{FF2B5EF4-FFF2-40B4-BE49-F238E27FC236}">
                <a16:creationId xmlns:a16="http://schemas.microsoft.com/office/drawing/2014/main" id="{C7F06256-22AA-4C90-9285-1E828AFC6B34}"/>
              </a:ext>
            </a:extLst>
          </p:cNvPr>
          <p:cNvSpPr>
            <a:spLocks noGrp="1"/>
          </p:cNvSpPr>
          <p:nvPr>
            <p:ph idx="1"/>
          </p:nvPr>
        </p:nvSpPr>
        <p:spPr>
          <a:xfrm>
            <a:off x="381000" y="1643927"/>
            <a:ext cx="4728061" cy="4639677"/>
          </a:xfrm>
        </p:spPr>
        <p:txBody>
          <a:bodyPr>
            <a:noAutofit/>
          </a:bodyPr>
          <a:lstStyle/>
          <a:p>
            <a:r>
              <a:rPr lang="en-US" sz="2200" dirty="0">
                <a:latin typeface="Times New Roman" panose="02020603050405020304" pitchFamily="18" charset="0"/>
                <a:cs typeface="Times New Roman" panose="02020603050405020304" pitchFamily="18" charset="0"/>
              </a:rPr>
              <a:t>A poly-</a:t>
            </a:r>
            <a:r>
              <a:rPr lang="en-US" sz="2200" dirty="0" err="1">
                <a:latin typeface="Times New Roman" panose="02020603050405020304" pitchFamily="18" charset="0"/>
                <a:cs typeface="Times New Roman" panose="02020603050405020304" pitchFamily="18" charset="0"/>
              </a:rPr>
              <a:t>hexcore</a:t>
            </a:r>
            <a:r>
              <a:rPr lang="en-US" sz="2200" dirty="0">
                <a:latin typeface="Times New Roman" panose="02020603050405020304" pitchFamily="18" charset="0"/>
                <a:cs typeface="Times New Roman" panose="02020603050405020304" pitchFamily="18" charset="0"/>
              </a:rPr>
              <a:t> mesh was created using local element sizes of 0.8 mm, 0.6 mm and 2.0 mm in the combustion chamber, injectors, and downstream exhaust plenum, respectively. Using a global element size of 1.0 mm, this yield a mesh of over 3 million elements.</a:t>
            </a:r>
          </a:p>
          <a:p>
            <a:r>
              <a:rPr lang="en-US" sz="2200" dirty="0">
                <a:latin typeface="Times New Roman" panose="02020603050405020304" pitchFamily="18" charset="0"/>
                <a:cs typeface="Times New Roman" panose="02020603050405020304" pitchFamily="18" charset="0"/>
              </a:rPr>
              <a:t>Pressure probes are added to monitor absolute pressure near the injector, along the top and bottom walls of the combustion chamber, on the aerospike, and on the outer cowl.</a:t>
            </a:r>
          </a:p>
          <a:p>
            <a:endParaRPr lang="en-US" sz="2200" dirty="0">
              <a:latin typeface="Times New Roman" panose="02020603050405020304" pitchFamily="18" charset="0"/>
              <a:cs typeface="Times New Roman" panose="02020603050405020304" pitchFamily="18" charset="0"/>
            </a:endParaRPr>
          </a:p>
        </p:txBody>
      </p:sp>
      <p:pic>
        <p:nvPicPr>
          <p:cNvPr id="4" name="Picture 3" descr="A screen shot of a computer&#10;&#10;Description automatically generated">
            <a:extLst>
              <a:ext uri="{FF2B5EF4-FFF2-40B4-BE49-F238E27FC236}">
                <a16:creationId xmlns:a16="http://schemas.microsoft.com/office/drawing/2014/main" id="{DB02A485-D3C1-3019-150D-60C22EC3CC76}"/>
              </a:ext>
            </a:extLst>
          </p:cNvPr>
          <p:cNvPicPr>
            <a:picLocks noChangeAspect="1"/>
          </p:cNvPicPr>
          <p:nvPr/>
        </p:nvPicPr>
        <p:blipFill rotWithShape="1">
          <a:blip r:embed="rId2"/>
          <a:srcRect r="14628" b="5720"/>
          <a:stretch/>
        </p:blipFill>
        <p:spPr bwMode="auto">
          <a:xfrm>
            <a:off x="5381648" y="3717866"/>
            <a:ext cx="6348028" cy="2383496"/>
          </a:xfrm>
          <a:prstGeom prst="rect">
            <a:avLst/>
          </a:prstGeom>
          <a:ln>
            <a:noFill/>
          </a:ln>
          <a:extLst>
            <a:ext uri="{53640926-AAD7-44D8-BBD7-CCE9431645EC}">
              <a14:shadowObscured xmlns:a14="http://schemas.microsoft.com/office/drawing/2010/main"/>
            </a:ext>
          </a:extLst>
        </p:spPr>
      </p:pic>
      <p:pic>
        <p:nvPicPr>
          <p:cNvPr id="7" name="Picture 6" descr="A computer generated image of a curved structure&#10;&#10;Description automatically generated with medium confidence">
            <a:extLst>
              <a:ext uri="{FF2B5EF4-FFF2-40B4-BE49-F238E27FC236}">
                <a16:creationId xmlns:a16="http://schemas.microsoft.com/office/drawing/2014/main" id="{CBCE9DE5-287E-EF87-687B-0850C15C7474}"/>
              </a:ext>
            </a:extLst>
          </p:cNvPr>
          <p:cNvPicPr>
            <a:picLocks noChangeAspect="1"/>
          </p:cNvPicPr>
          <p:nvPr/>
        </p:nvPicPr>
        <p:blipFill>
          <a:blip r:embed="rId3"/>
          <a:stretch>
            <a:fillRect/>
          </a:stretch>
        </p:blipFill>
        <p:spPr>
          <a:xfrm>
            <a:off x="5257228" y="197838"/>
            <a:ext cx="6757736" cy="3304504"/>
          </a:xfrm>
          <a:prstGeom prst="rect">
            <a:avLst/>
          </a:prstGeom>
        </p:spPr>
      </p:pic>
    </p:spTree>
    <p:extLst>
      <p:ext uri="{BB962C8B-B14F-4D97-AF65-F5344CB8AC3E}">
        <p14:creationId xmlns:p14="http://schemas.microsoft.com/office/powerpoint/2010/main" val="3049198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9B064-1FA1-4565-90C1-0ED827E2A89F}"/>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Numerical Model</a:t>
            </a:r>
          </a:p>
        </p:txBody>
      </p:sp>
      <p:sp>
        <p:nvSpPr>
          <p:cNvPr id="10" name="Content Placeholder 2">
            <a:extLst>
              <a:ext uri="{FF2B5EF4-FFF2-40B4-BE49-F238E27FC236}">
                <a16:creationId xmlns:a16="http://schemas.microsoft.com/office/drawing/2014/main" id="{EF7BD6E7-6711-9952-D5CA-2C60D12F83CC}"/>
              </a:ext>
            </a:extLst>
          </p:cNvPr>
          <p:cNvSpPr>
            <a:spLocks noGrp="1"/>
          </p:cNvSpPr>
          <p:nvPr>
            <p:ph idx="1"/>
          </p:nvPr>
        </p:nvSpPr>
        <p:spPr>
          <a:xfrm>
            <a:off x="400049" y="1692274"/>
            <a:ext cx="11672637" cy="2860675"/>
          </a:xfrm>
        </p:spPr>
        <p:txBody>
          <a:bodyPr>
            <a:noAutofit/>
          </a:bodyPr>
          <a:lstStyle/>
          <a:p>
            <a:r>
              <a:rPr lang="en-US" sz="2200" dirty="0">
                <a:latin typeface="Times New Roman" panose="02020603050405020304" pitchFamily="18" charset="0"/>
                <a:cs typeface="Times New Roman" panose="02020603050405020304" pitchFamily="18" charset="0"/>
              </a:rPr>
              <a:t>Describes models, difference schemes, how </a:t>
            </a:r>
            <a:r>
              <a:rPr lang="en-US" sz="2200" dirty="0" err="1">
                <a:latin typeface="Times New Roman" panose="02020603050405020304" pitchFamily="18" charset="0"/>
                <a:cs typeface="Times New Roman" panose="02020603050405020304" pitchFamily="18" charset="0"/>
              </a:rPr>
              <a:t>predet</a:t>
            </a:r>
            <a:r>
              <a:rPr lang="en-US" sz="2200" dirty="0">
                <a:latin typeface="Times New Roman" panose="02020603050405020304" pitchFamily="18" charset="0"/>
                <a:cs typeface="Times New Roman" panose="02020603050405020304" pitchFamily="18" charset="0"/>
              </a:rPr>
              <a:t> is introduced</a:t>
            </a:r>
          </a:p>
          <a:p>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Hydrogen and air are used as the working fluids and are modeled using a 1-step hydrogen-air model, which has accurately predicted the detonation speed and correct number of waves as compared to experimental data.</a:t>
            </a:r>
          </a:p>
        </p:txBody>
      </p:sp>
    </p:spTree>
    <p:extLst>
      <p:ext uri="{BB962C8B-B14F-4D97-AF65-F5344CB8AC3E}">
        <p14:creationId xmlns:p14="http://schemas.microsoft.com/office/powerpoint/2010/main" val="3500243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9B064-1FA1-4565-90C1-0ED827E2A89F}"/>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Combustion Channel Geometry</a:t>
            </a:r>
          </a:p>
        </p:txBody>
      </p:sp>
      <p:pic>
        <p:nvPicPr>
          <p:cNvPr id="3" name="Picture 2" descr="A graph of a graph of a graph&#10;&#10;Description automatically generated with medium confidence">
            <a:extLst>
              <a:ext uri="{FF2B5EF4-FFF2-40B4-BE49-F238E27FC236}">
                <a16:creationId xmlns:a16="http://schemas.microsoft.com/office/drawing/2014/main" id="{3FF622A5-4E6B-9EC5-43CA-4675B96ED1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95" r="11539"/>
          <a:stretch/>
        </p:blipFill>
        <p:spPr bwMode="auto">
          <a:xfrm>
            <a:off x="152400" y="3358622"/>
            <a:ext cx="5943600" cy="2190750"/>
          </a:xfrm>
          <a:prstGeom prst="rect">
            <a:avLst/>
          </a:prstGeom>
          <a:ln>
            <a:noFill/>
          </a:ln>
          <a:extLst>
            <a:ext uri="{53640926-AAD7-44D8-BBD7-CCE9431645EC}">
              <a14:shadowObscured xmlns:a14="http://schemas.microsoft.com/office/drawing/2010/main"/>
            </a:ext>
          </a:extLst>
        </p:spPr>
      </p:pic>
      <p:pic>
        <p:nvPicPr>
          <p:cNvPr id="4" name="Picture 3" descr="A graph of a function&#10;&#10;Description automatically generated">
            <a:extLst>
              <a:ext uri="{FF2B5EF4-FFF2-40B4-BE49-F238E27FC236}">
                <a16:creationId xmlns:a16="http://schemas.microsoft.com/office/drawing/2014/main" id="{09928B1C-7CDE-98CF-7220-210D37CBF9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29" r="11305"/>
          <a:stretch/>
        </p:blipFill>
        <p:spPr bwMode="auto">
          <a:xfrm>
            <a:off x="6112543" y="3393123"/>
            <a:ext cx="5943600" cy="2190115"/>
          </a:xfrm>
          <a:prstGeom prst="rect">
            <a:avLst/>
          </a:prstGeom>
          <a:ln>
            <a:noFill/>
          </a:ln>
          <a:extLst>
            <a:ext uri="{53640926-AAD7-44D8-BBD7-CCE9431645EC}">
              <a14:shadowObscured xmlns:a14="http://schemas.microsoft.com/office/drawing/2010/main"/>
            </a:ext>
          </a:extLst>
        </p:spPr>
      </p:pic>
      <p:sp>
        <p:nvSpPr>
          <p:cNvPr id="10" name="Content Placeholder 2">
            <a:extLst>
              <a:ext uri="{FF2B5EF4-FFF2-40B4-BE49-F238E27FC236}">
                <a16:creationId xmlns:a16="http://schemas.microsoft.com/office/drawing/2014/main" id="{EF7BD6E7-6711-9952-D5CA-2C60D12F83CC}"/>
              </a:ext>
            </a:extLst>
          </p:cNvPr>
          <p:cNvSpPr>
            <a:spLocks noGrp="1"/>
          </p:cNvSpPr>
          <p:nvPr>
            <p:ph idx="1"/>
          </p:nvPr>
        </p:nvSpPr>
        <p:spPr>
          <a:xfrm>
            <a:off x="400049" y="1692274"/>
            <a:ext cx="11672637" cy="2860675"/>
          </a:xfrm>
        </p:spPr>
        <p:txBody>
          <a:bodyPr>
            <a:noAutofit/>
          </a:bodyPr>
          <a:lstStyle/>
          <a:p>
            <a:r>
              <a:rPr lang="en-US" sz="2200" dirty="0">
                <a:latin typeface="Times New Roman" panose="02020603050405020304" pitchFamily="18" charset="0"/>
                <a:cs typeface="Times New Roman" panose="02020603050405020304" pitchFamily="18" charset="0"/>
              </a:rPr>
              <a:t>Case 1: Parallel plates to achieve a linear area reduction throughout the combustion channel</a:t>
            </a:r>
          </a:p>
          <a:p>
            <a:r>
              <a:rPr lang="en-US" sz="2200" dirty="0">
                <a:latin typeface="Times New Roman" panose="02020603050405020304" pitchFamily="18" charset="0"/>
                <a:cs typeface="Times New Roman" panose="02020603050405020304" pitchFamily="18" charset="0"/>
              </a:rPr>
              <a:t>Case 2: A constant area section, followed by a rapid to gradual (RTG) reduction in area.</a:t>
            </a:r>
          </a:p>
        </p:txBody>
      </p:sp>
    </p:spTree>
    <p:extLst>
      <p:ext uri="{BB962C8B-B14F-4D97-AF65-F5344CB8AC3E}">
        <p14:creationId xmlns:p14="http://schemas.microsoft.com/office/powerpoint/2010/main" val="3712992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9B064-1FA1-4565-90C1-0ED827E2A89F}"/>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Evolution of Detonation: Case 1</a:t>
            </a:r>
          </a:p>
        </p:txBody>
      </p:sp>
      <p:pic>
        <p:nvPicPr>
          <p:cNvPr id="3" name="press_nice">
            <a:hlinkClick r:id="" action="ppaction://media"/>
            <a:extLst>
              <a:ext uri="{FF2B5EF4-FFF2-40B4-BE49-F238E27FC236}">
                <a16:creationId xmlns:a16="http://schemas.microsoft.com/office/drawing/2014/main" id="{B47B4B27-2E62-AF77-BE07-CEC18128E86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14398"/>
          <a:stretch/>
        </p:blipFill>
        <p:spPr>
          <a:xfrm>
            <a:off x="6096000" y="1635123"/>
            <a:ext cx="5943600" cy="4523448"/>
          </a:xfrm>
          <a:prstGeom prst="rect">
            <a:avLst/>
          </a:prstGeom>
        </p:spPr>
      </p:pic>
      <p:pic>
        <p:nvPicPr>
          <p:cNvPr id="4" name="temp_nice">
            <a:hlinkClick r:id="" action="ppaction://media"/>
            <a:extLst>
              <a:ext uri="{FF2B5EF4-FFF2-40B4-BE49-F238E27FC236}">
                <a16:creationId xmlns:a16="http://schemas.microsoft.com/office/drawing/2014/main" id="{85092F19-253E-40C4-3F36-DBE29B6B5A82}"/>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t="14398"/>
          <a:stretch/>
        </p:blipFill>
        <p:spPr>
          <a:xfrm>
            <a:off x="152622" y="1711323"/>
            <a:ext cx="5943600" cy="4523448"/>
          </a:xfrm>
          <a:prstGeom prst="rect">
            <a:avLst/>
          </a:prstGeom>
        </p:spPr>
      </p:pic>
    </p:spTree>
    <p:extLst>
      <p:ext uri="{BB962C8B-B14F-4D97-AF65-F5344CB8AC3E}">
        <p14:creationId xmlns:p14="http://schemas.microsoft.com/office/powerpoint/2010/main" val="108991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250" fill="hold"/>
                                        <p:tgtEl>
                                          <p:spTgt spid="3"/>
                                        </p:tgtEl>
                                      </p:cBhvr>
                                    </p:cmd>
                                  </p:childTnLst>
                                </p:cTn>
                              </p:par>
                              <p:par>
                                <p:cTn id="7" presetID="1" presetClass="mediacall" presetSubtype="0" fill="hold" nodeType="withEffect">
                                  <p:stCondLst>
                                    <p:cond delay="0"/>
                                  </p:stCondLst>
                                  <p:childTnLst>
                                    <p:cmd type="call" cmd="playFrom(0.0)">
                                      <p:cBhvr>
                                        <p:cTn id="8" dur="90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618</TotalTime>
  <Words>1011</Words>
  <Application>Microsoft Office PowerPoint</Application>
  <PresentationFormat>Widescreen</PresentationFormat>
  <Paragraphs>88</Paragraphs>
  <Slides>25</Slides>
  <Notes>0</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Times New Roman</vt:lpstr>
      <vt:lpstr>Wingdings</vt:lpstr>
      <vt:lpstr>1_Office Theme</vt:lpstr>
      <vt:lpstr>Numerical Analysis of a Reacting Radial Rotating Detonation Combustor for Different Cross-Sectional Areas  </vt:lpstr>
      <vt:lpstr>Background</vt:lpstr>
      <vt:lpstr>Radial RDC Integrated with an Aerospike</vt:lpstr>
      <vt:lpstr>Objectives</vt:lpstr>
      <vt:lpstr>Computational Domain</vt:lpstr>
      <vt:lpstr>Grid Generation</vt:lpstr>
      <vt:lpstr>Numerical Model</vt:lpstr>
      <vt:lpstr>Combustion Channel Geometry</vt:lpstr>
      <vt:lpstr>Evolution of Detonation: Case 1</vt:lpstr>
      <vt:lpstr>Plenum Pressures and Frequency Analysis</vt:lpstr>
      <vt:lpstr>Visualization at the Bottom Plate: Case 1</vt:lpstr>
      <vt:lpstr>Total Pressure near Bottom Plate and Injector</vt:lpstr>
      <vt:lpstr>Visualization at the Throat: Case 1</vt:lpstr>
      <vt:lpstr>Pressure Traces</vt:lpstr>
      <vt:lpstr>Evolution of Flow over the Aerospike</vt:lpstr>
      <vt:lpstr>Evolution of Flow over the Aerospike</vt:lpstr>
      <vt:lpstr>Visualization at Bottom Plate: Case 2</vt:lpstr>
      <vt:lpstr>Conclusions</vt:lpstr>
      <vt:lpstr>Acknowledgements</vt:lpstr>
      <vt:lpstr>Questions?</vt:lpstr>
      <vt:lpstr>Throat Uniformity for RTG Case</vt:lpstr>
      <vt:lpstr>Plenum Pressures and Frequency Analysis</vt:lpstr>
      <vt:lpstr>Pressure Traces for RTG</vt:lpstr>
      <vt:lpstr>Evolution of Flow over the Aerospike</vt:lpstr>
      <vt:lpstr>Evolution of Flow over the Aerospike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Numerical Optimization of Combustor Chamber for Disk Rotation Detonation Engine Using Cross-Sectional Area Profiling</dc:title>
  <dc:creator>Kayla Bell</dc:creator>
  <cp:lastModifiedBy>Ajay Agrawal</cp:lastModifiedBy>
  <cp:revision>12</cp:revision>
  <dcterms:created xsi:type="dcterms:W3CDTF">2022-12-09T20:43:51Z</dcterms:created>
  <dcterms:modified xsi:type="dcterms:W3CDTF">2024-01-07T00:11:54Z</dcterms:modified>
</cp:coreProperties>
</file>